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8B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A520DC-85D6-42C5-B8D6-399A0368ECC0}" v="29" dt="2025-08-17T07:03:25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se PONSOT" userId="160aeed31abe3577" providerId="LiveId" clId="{47A520DC-85D6-42C5-B8D6-399A0368ECC0}"/>
    <pc:docChg chg="custSel addSld modSld sldOrd">
      <pc:chgData name="Maryse PONSOT" userId="160aeed31abe3577" providerId="LiveId" clId="{47A520DC-85D6-42C5-B8D6-399A0368ECC0}" dt="2025-08-17T07:03:32.947" v="1352" actId="14100"/>
      <pc:docMkLst>
        <pc:docMk/>
      </pc:docMkLst>
      <pc:sldChg chg="addSp delSp modSp new mod">
        <pc:chgData name="Maryse PONSOT" userId="160aeed31abe3577" providerId="LiveId" clId="{47A520DC-85D6-42C5-B8D6-399A0368ECC0}" dt="2025-08-17T07:02:07.762" v="1346" actId="20577"/>
        <pc:sldMkLst>
          <pc:docMk/>
          <pc:sldMk cId="800124668" sldId="256"/>
        </pc:sldMkLst>
        <pc:spChg chg="add mod">
          <ac:chgData name="Maryse PONSOT" userId="160aeed31abe3577" providerId="LiveId" clId="{47A520DC-85D6-42C5-B8D6-399A0368ECC0}" dt="2025-08-17T07:01:50.137" v="1343" actId="1076"/>
          <ac:spMkLst>
            <pc:docMk/>
            <pc:sldMk cId="800124668" sldId="256"/>
            <ac:spMk id="4" creationId="{8A07BEC5-E410-015F-7024-7F217ECC014A}"/>
          </ac:spMkLst>
        </pc:spChg>
        <pc:spChg chg="add del mod">
          <ac:chgData name="Maryse PONSOT" userId="160aeed31abe3577" providerId="LiveId" clId="{47A520DC-85D6-42C5-B8D6-399A0368ECC0}" dt="2025-08-16T08:44:41.125" v="407" actId="478"/>
          <ac:spMkLst>
            <pc:docMk/>
            <pc:sldMk cId="800124668" sldId="256"/>
            <ac:spMk id="5" creationId="{594F0F7A-787E-37D4-C95C-622E5F85BDCC}"/>
          </ac:spMkLst>
        </pc:spChg>
        <pc:spChg chg="add del mod">
          <ac:chgData name="Maryse PONSOT" userId="160aeed31abe3577" providerId="LiveId" clId="{47A520DC-85D6-42C5-B8D6-399A0368ECC0}" dt="2025-08-16T10:02:41.793" v="1253" actId="21"/>
          <ac:spMkLst>
            <pc:docMk/>
            <pc:sldMk cId="800124668" sldId="256"/>
            <ac:spMk id="7" creationId="{83F9B127-65DE-EE26-BA19-039579A27205}"/>
          </ac:spMkLst>
        </pc:spChg>
        <pc:spChg chg="add del mod">
          <ac:chgData name="Maryse PONSOT" userId="160aeed31abe3577" providerId="LiveId" clId="{47A520DC-85D6-42C5-B8D6-399A0368ECC0}" dt="2025-08-16T10:02:55.551" v="1256" actId="21"/>
          <ac:spMkLst>
            <pc:docMk/>
            <pc:sldMk cId="800124668" sldId="256"/>
            <ac:spMk id="9" creationId="{0E84F6B7-6109-4186-7209-7EFDBB16A2DE}"/>
          </ac:spMkLst>
        </pc:spChg>
        <pc:spChg chg="add mod">
          <ac:chgData name="Maryse PONSOT" userId="160aeed31abe3577" providerId="LiveId" clId="{47A520DC-85D6-42C5-B8D6-399A0368ECC0}" dt="2025-08-17T07:02:07.762" v="1346" actId="20577"/>
          <ac:spMkLst>
            <pc:docMk/>
            <pc:sldMk cId="800124668" sldId="256"/>
            <ac:spMk id="12" creationId="{E5A3B0EE-433D-C28E-55FF-664D5E463C1E}"/>
          </ac:spMkLst>
        </pc:spChg>
        <pc:spChg chg="add mod">
          <ac:chgData name="Maryse PONSOT" userId="160aeed31abe3577" providerId="LiveId" clId="{47A520DC-85D6-42C5-B8D6-399A0368ECC0}" dt="2025-08-17T07:01:56.694" v="1344" actId="1076"/>
          <ac:spMkLst>
            <pc:docMk/>
            <pc:sldMk cId="800124668" sldId="256"/>
            <ac:spMk id="14" creationId="{036F9CEE-2018-8E5E-102A-5108FA4D8F83}"/>
          </ac:spMkLst>
        </pc:spChg>
        <pc:spChg chg="add del mod">
          <ac:chgData name="Maryse PONSOT" userId="160aeed31abe3577" providerId="LiveId" clId="{47A520DC-85D6-42C5-B8D6-399A0368ECC0}" dt="2025-08-16T10:02:15.681" v="1249" actId="21"/>
          <ac:spMkLst>
            <pc:docMk/>
            <pc:sldMk cId="800124668" sldId="256"/>
            <ac:spMk id="15" creationId="{3A67A892-2CC5-D5F9-F2F0-2C026627B6C5}"/>
          </ac:spMkLst>
        </pc:spChg>
        <pc:picChg chg="add mod">
          <ac:chgData name="Maryse PONSOT" userId="160aeed31abe3577" providerId="LiveId" clId="{47A520DC-85D6-42C5-B8D6-399A0368ECC0}" dt="2025-08-16T08:45:18.251" v="414" actId="1076"/>
          <ac:picMkLst>
            <pc:docMk/>
            <pc:sldMk cId="800124668" sldId="256"/>
            <ac:picMk id="3" creationId="{409F1A4E-CBDA-9EB7-3A7B-E187A22385BE}"/>
          </ac:picMkLst>
        </pc:picChg>
        <pc:picChg chg="add mod">
          <ac:chgData name="Maryse PONSOT" userId="160aeed31abe3577" providerId="LiveId" clId="{47A520DC-85D6-42C5-B8D6-399A0368ECC0}" dt="2025-08-17T07:01:46.202" v="1342" actId="1076"/>
          <ac:picMkLst>
            <pc:docMk/>
            <pc:sldMk cId="800124668" sldId="256"/>
            <ac:picMk id="11" creationId="{DF747D79-2EDE-2B60-7DFE-9CE041BD5E47}"/>
          </ac:picMkLst>
        </pc:picChg>
        <pc:picChg chg="add del mod">
          <ac:chgData name="Maryse PONSOT" userId="160aeed31abe3577" providerId="LiveId" clId="{47A520DC-85D6-42C5-B8D6-399A0368ECC0}" dt="2025-08-17T07:01:37.458" v="1340" actId="478"/>
          <ac:picMkLst>
            <pc:docMk/>
            <pc:sldMk cId="800124668" sldId="256"/>
            <ac:picMk id="17" creationId="{615E0EB9-728B-DC21-8887-2D399CFA398F}"/>
          </ac:picMkLst>
        </pc:picChg>
      </pc:sldChg>
      <pc:sldChg chg="addSp delSp modSp new mod">
        <pc:chgData name="Maryse PONSOT" userId="160aeed31abe3577" providerId="LiveId" clId="{47A520DC-85D6-42C5-B8D6-399A0368ECC0}" dt="2025-08-17T07:03:32.947" v="1352" actId="14100"/>
        <pc:sldMkLst>
          <pc:docMk/>
          <pc:sldMk cId="2555881816" sldId="257"/>
        </pc:sldMkLst>
        <pc:spChg chg="add del mod">
          <ac:chgData name="Maryse PONSOT" userId="160aeed31abe3577" providerId="LiveId" clId="{47A520DC-85D6-42C5-B8D6-399A0368ECC0}" dt="2025-08-16T09:31:48.627" v="501"/>
          <ac:spMkLst>
            <pc:docMk/>
            <pc:sldMk cId="2555881816" sldId="257"/>
            <ac:spMk id="2" creationId="{09595FF3-CA86-B68D-F372-58270C3C748C}"/>
          </ac:spMkLst>
        </pc:spChg>
        <pc:spChg chg="add mod">
          <ac:chgData name="Maryse PONSOT" userId="160aeed31abe3577" providerId="LiveId" clId="{47A520DC-85D6-42C5-B8D6-399A0368ECC0}" dt="2025-08-16T09:59:39.383" v="1243" actId="1076"/>
          <ac:spMkLst>
            <pc:docMk/>
            <pc:sldMk cId="2555881816" sldId="257"/>
            <ac:spMk id="3" creationId="{51417AAB-9E4A-2E4B-5596-53EA3998A08F}"/>
          </ac:spMkLst>
        </pc:spChg>
        <pc:spChg chg="add mod">
          <ac:chgData name="Maryse PONSOT" userId="160aeed31abe3577" providerId="LiveId" clId="{47A520DC-85D6-42C5-B8D6-399A0368ECC0}" dt="2025-08-17T06:59:01.669" v="1332" actId="20577"/>
          <ac:spMkLst>
            <pc:docMk/>
            <pc:sldMk cId="2555881816" sldId="257"/>
            <ac:spMk id="4" creationId="{E8054BD0-6CD1-62EB-29BF-62CEED4136B1}"/>
          </ac:spMkLst>
        </pc:spChg>
        <pc:spChg chg="add mod">
          <ac:chgData name="Maryse PONSOT" userId="160aeed31abe3577" providerId="LiveId" clId="{47A520DC-85D6-42C5-B8D6-399A0368ECC0}" dt="2025-08-17T07:01:05.036" v="1339" actId="27107"/>
          <ac:spMkLst>
            <pc:docMk/>
            <pc:sldMk cId="2555881816" sldId="257"/>
            <ac:spMk id="7" creationId="{3CD99B92-951C-F295-36E7-33647D7BA725}"/>
          </ac:spMkLst>
        </pc:spChg>
        <pc:spChg chg="add mod">
          <ac:chgData name="Maryse PONSOT" userId="160aeed31abe3577" providerId="LiveId" clId="{47A520DC-85D6-42C5-B8D6-399A0368ECC0}" dt="2025-08-16T09:56:42.841" v="1161" actId="207"/>
          <ac:spMkLst>
            <pc:docMk/>
            <pc:sldMk cId="2555881816" sldId="257"/>
            <ac:spMk id="9" creationId="{8BC34686-B4C7-6231-FFFE-FD968717EBAC}"/>
          </ac:spMkLst>
        </pc:spChg>
        <pc:spChg chg="add mod">
          <ac:chgData name="Maryse PONSOT" userId="160aeed31abe3577" providerId="LiveId" clId="{47A520DC-85D6-42C5-B8D6-399A0368ECC0}" dt="2025-08-16T09:56:07.054" v="1154" actId="207"/>
          <ac:spMkLst>
            <pc:docMk/>
            <pc:sldMk cId="2555881816" sldId="257"/>
            <ac:spMk id="11" creationId="{2336B1F1-B62B-FF73-0963-02321DEB4967}"/>
          </ac:spMkLst>
        </pc:spChg>
        <pc:picChg chg="add mod">
          <ac:chgData name="Maryse PONSOT" userId="160aeed31abe3577" providerId="LiveId" clId="{47A520DC-85D6-42C5-B8D6-399A0368ECC0}" dt="2025-08-17T07:03:32.947" v="1352" actId="14100"/>
          <ac:picMkLst>
            <pc:docMk/>
            <pc:sldMk cId="2555881816" sldId="257"/>
            <ac:picMk id="12" creationId="{EE0C5BA7-3F5A-BB16-0902-A2A1563206D7}"/>
          </ac:picMkLst>
        </pc:picChg>
        <pc:cxnChg chg="add">
          <ac:chgData name="Maryse PONSOT" userId="160aeed31abe3577" providerId="LiveId" clId="{47A520DC-85D6-42C5-B8D6-399A0368ECC0}" dt="2025-08-16T09:50:40.933" v="1116" actId="11529"/>
          <ac:cxnSpMkLst>
            <pc:docMk/>
            <pc:sldMk cId="2555881816" sldId="257"/>
            <ac:cxnSpMk id="6" creationId="{D3DD348C-6D79-9B48-E983-03774F2D27EE}"/>
          </ac:cxnSpMkLst>
        </pc:cxnChg>
      </pc:sldChg>
      <pc:sldChg chg="addSp delSp modSp new mod ord">
        <pc:chgData name="Maryse PONSOT" userId="160aeed31abe3577" providerId="LiveId" clId="{47A520DC-85D6-42C5-B8D6-399A0368ECC0}" dt="2025-08-17T07:03:20.374" v="1348"/>
        <pc:sldMkLst>
          <pc:docMk/>
          <pc:sldMk cId="3239251923" sldId="258"/>
        </pc:sldMkLst>
        <pc:spChg chg="add del mod">
          <ac:chgData name="Maryse PONSOT" userId="160aeed31abe3577" providerId="LiveId" clId="{47A520DC-85D6-42C5-B8D6-399A0368ECC0}" dt="2025-08-16T10:00:26.896" v="1247"/>
          <ac:spMkLst>
            <pc:docMk/>
            <pc:sldMk cId="3239251923" sldId="258"/>
            <ac:spMk id="3" creationId="{0393B79A-E9DE-6AE5-3D9D-67B62C5AE355}"/>
          </ac:spMkLst>
        </pc:spChg>
        <pc:spChg chg="add mod">
          <ac:chgData name="Maryse PONSOT" userId="160aeed31abe3577" providerId="LiveId" clId="{47A520DC-85D6-42C5-B8D6-399A0368ECC0}" dt="2025-08-17T06:55:15.610" v="1283" actId="255"/>
          <ac:spMkLst>
            <pc:docMk/>
            <pc:sldMk cId="3239251923" sldId="258"/>
            <ac:spMk id="7" creationId="{83F9B127-65DE-EE26-BA19-039579A27205}"/>
          </ac:spMkLst>
        </pc:spChg>
        <pc:spChg chg="add mod">
          <ac:chgData name="Maryse PONSOT" userId="160aeed31abe3577" providerId="LiveId" clId="{47A520DC-85D6-42C5-B8D6-399A0368ECC0}" dt="2025-08-17T07:03:01.198" v="1347" actId="20577"/>
          <ac:spMkLst>
            <pc:docMk/>
            <pc:sldMk cId="3239251923" sldId="258"/>
            <ac:spMk id="9" creationId="{0E84F6B7-6109-4186-7209-7EFDBB16A2DE}"/>
          </ac:spMkLst>
        </pc:spChg>
        <pc:spChg chg="add mod">
          <ac:chgData name="Maryse PONSOT" userId="160aeed31abe3577" providerId="LiveId" clId="{47A520DC-85D6-42C5-B8D6-399A0368ECC0}" dt="2025-08-16T10:02:21.290" v="1251" actId="1076"/>
          <ac:spMkLst>
            <pc:docMk/>
            <pc:sldMk cId="3239251923" sldId="258"/>
            <ac:spMk id="15" creationId="{3A67A892-2CC5-D5F9-F2F0-2C026627B6C5}"/>
          </ac:spMkLst>
        </pc:spChg>
        <pc:picChg chg="add mod">
          <ac:chgData name="Maryse PONSOT" userId="160aeed31abe3577" providerId="LiveId" clId="{47A520DC-85D6-42C5-B8D6-399A0368ECC0}" dt="2025-08-17T07:03:20.374" v="1348"/>
          <ac:picMkLst>
            <pc:docMk/>
            <pc:sldMk cId="3239251923" sldId="258"/>
            <ac:picMk id="4" creationId="{531042B9-8EA4-6D2B-55E3-448A9A3CEC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9063E9-3878-0798-1062-00F4B8587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AD5274-6A12-7653-616C-77BABB8EC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D0507-7BCA-76ED-7838-E58E35B8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D6EC16-9F4B-3A7D-ACBE-D195A3FEB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A1C207-CA76-38F1-D6F9-0573394E5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9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C6C9DE-17DA-4C6D-40D7-2C63A1F28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AD8186-8979-53A3-9490-698848BB7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8F929E-B483-F0EB-3851-897754AA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F479D0-5E86-57B8-2D05-FD3FE448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35CCAB-B297-AD5E-0FDA-05517150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51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CF2CD4A-DA27-B72A-55AB-9876546AB1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6D4563-79E6-2D46-99B2-14F0F4A7B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8C7BA-C702-7E5F-47D6-4B4B0924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91B821-AD79-4D4D-AFE0-28D211B9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86F337-5482-655B-1EC5-1145FDE6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06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BFE563-F0D4-4903-7B98-D13E10875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2E111-5798-1373-B298-9A3D80758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E0EB00-F588-3693-7B4B-C6A96B2C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65C990-F27C-D3C5-1C05-0D65165A8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023B5C-2CC1-7F2B-C772-48CAC1E5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22D70-21A1-2841-8A08-968E35CC4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E4815E-D8C7-C271-1984-1E553965A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AFE3CC-3D7E-4A7E-2ED0-073726FC7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850852-FCBB-6053-CE34-4D800C56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D53349-8924-E178-03D9-9288BD698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61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6BF8DB-D557-56F9-F52A-AA41F1F7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793822-3631-8831-A19B-A56DD81D3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08246B-2A48-67C3-7E13-B65528C4F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94A70E-0DB6-51F7-1BD3-B8B9F4A65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452D9D-FA7A-0204-87B1-59EA0229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900D65-15D6-A0AD-C839-70D5910E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86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9F7AC-9CFD-7B74-9C22-F25B3D22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3862FE-64E1-BF58-056B-BD7397271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7E36AE-1E13-5E86-19D8-62A6AD5A9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062402-CE07-CAAD-67A1-8E69576110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F550952-EBBB-8996-FE8A-19E11E74F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B5885F2-C0B9-11E9-FAF2-92A32EBF9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36217BA-6A73-BC31-17A9-5D94368E7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BECCD4E-5E77-859C-FA64-96FDC32D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483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25B664-2F1B-8989-9F1E-9B0877E89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DAD39F3-1303-287E-EB97-6F2AEEDA5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0C2F80-F8F5-B4B1-C2C9-B58C0687C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68F8A38-D6DB-C263-DCA4-814F04623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06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DE7C829-94CB-C521-4867-BB554A9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A85887-DC8C-6DA2-26D6-5670F1D7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DE1779B-066A-018C-BE27-20FBA8D0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92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8DD7A-EBA4-9374-0856-8603F9E5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198178-2C51-6743-6564-0C7126F32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01FC02-418C-DFF5-1D91-480BCFBB2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2C253E-322F-ED7A-E9ED-4D4FAAA4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590558-3A70-C239-52FA-2C4F12CED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562DF2-A2F7-1A98-4504-74E26BE95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41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096D84-A305-5597-1698-4BAE792E0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7704E9-9FD4-49CA-1775-476CA8BEF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E8BBAC-4C08-7BF9-F74E-571B644AF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8279ED-C41A-C14F-76F9-6F59227C6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FEBD02-401A-BF97-123B-B769DF50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04A626-95F8-9715-66AF-E2284658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97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664930-0A64-6591-D6AA-ED261D716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B42710-2192-6AFD-49C4-D8CF7554C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0F3070-142A-5E03-1CCF-66C22B9E34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61119-66FE-4311-988B-A85AC95E14EC}" type="datetimeFigureOut">
              <a:rPr lang="fr-FR" smtClean="0"/>
              <a:t>16/08/2025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2519AA-89E5-569B-5A88-A3645DB33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14D723-3DC5-947B-8BA7-64DB5302E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F15B97-9999-4CD3-B70B-0BB5C9970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009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logo, symbole, Police&#10;&#10;Le contenu généré par l’IA peut être incorrect.">
            <a:extLst>
              <a:ext uri="{FF2B5EF4-FFF2-40B4-BE49-F238E27FC236}">
                <a16:creationId xmlns:a16="http://schemas.microsoft.com/office/drawing/2014/main" id="{409F1A4E-CBDA-9EB7-3A7B-E187A2238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11" y="139510"/>
            <a:ext cx="878746" cy="878746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A07BEC5-E410-015F-7024-7F217ECC014A}"/>
              </a:ext>
            </a:extLst>
          </p:cNvPr>
          <p:cNvSpPr txBox="1"/>
          <p:nvPr/>
        </p:nvSpPr>
        <p:spPr>
          <a:xfrm>
            <a:off x="3402457" y="144796"/>
            <a:ext cx="5168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048B9A"/>
                </a:solidFill>
              </a:rPr>
              <a:t>Tri de la vaisselle/déco</a:t>
            </a:r>
          </a:p>
          <a:p>
            <a:pPr algn="ctr"/>
            <a:r>
              <a:rPr lang="fr-FR" i="1" dirty="0">
                <a:solidFill>
                  <a:srgbClr val="048B9A"/>
                </a:solidFill>
              </a:rPr>
              <a:t>Procédure élaborée par les bénévoles en juin 2025</a:t>
            </a:r>
          </a:p>
        </p:txBody>
      </p:sp>
      <p:pic>
        <p:nvPicPr>
          <p:cNvPr id="11" name="Graphique 10" descr="Couverts de table  avec un remplissage uni">
            <a:extLst>
              <a:ext uri="{FF2B5EF4-FFF2-40B4-BE49-F238E27FC236}">
                <a16:creationId xmlns:a16="http://schemas.microsoft.com/office/drawing/2014/main" id="{DF747D79-2EDE-2B60-7DFE-9CE041BD5E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47933" y="311260"/>
            <a:ext cx="914400" cy="91440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E5A3B0EE-433D-C28E-55FF-664D5E463C1E}"/>
              </a:ext>
            </a:extLst>
          </p:cNvPr>
          <p:cNvSpPr txBox="1"/>
          <p:nvPr/>
        </p:nvSpPr>
        <p:spPr>
          <a:xfrm>
            <a:off x="484415" y="2182863"/>
            <a:ext cx="1100435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Pas de tri devant les clients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Trier avant de ranger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Respecter les étiquettes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Fiche des marques à garder</a:t>
            </a:r>
            <a:r>
              <a:rPr lang="fr-FR" dirty="0"/>
              <a:t>/ brocante : Arcopal, Digoin, Gien, Duralex, barbotine, Valoris, Sarreguemines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Pour Nina </a:t>
            </a:r>
            <a:r>
              <a:rPr lang="fr-FR" dirty="0"/>
              <a:t>=&gt;  dans la cagette : ne prend pas de porcelaine, ni trop épais, ni rond, ni creux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Attention : ce qui est moche n’est pas forcément pas à donner </a:t>
            </a:r>
            <a:r>
              <a:rPr lang="fr-FR" dirty="0"/>
              <a:t>! Si on a un doute : </a:t>
            </a:r>
          </a:p>
          <a:p>
            <a:r>
              <a:rPr lang="fr-FR" dirty="0"/>
              <a:t>regard sur google ou le mettre sur le bureau pour qu’on s’en charge.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La gratuité </a:t>
            </a:r>
            <a:r>
              <a:rPr lang="fr-FR" dirty="0"/>
              <a:t>ne doit pas déborder, tout doit rentrer sur l’étagère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Attention à l’eau stagnante </a:t>
            </a:r>
            <a:r>
              <a:rPr lang="fr-FR" dirty="0"/>
              <a:t>: bien retourner la vaisselle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Attention de ne pas avoir des articles similaires </a:t>
            </a:r>
            <a:r>
              <a:rPr lang="fr-FR" dirty="0"/>
              <a:t>: deux mêmes tasses par exemple en magasin</a:t>
            </a:r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36F9CEE-2018-8E5E-102A-5108FA4D8F83}"/>
              </a:ext>
            </a:extLst>
          </p:cNvPr>
          <p:cNvSpPr txBox="1"/>
          <p:nvPr/>
        </p:nvSpPr>
        <p:spPr>
          <a:xfrm>
            <a:off x="4210531" y="1381096"/>
            <a:ext cx="60946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48B9A"/>
                </a:solidFill>
              </a:rPr>
              <a:t>Rappel de quelques consignes</a:t>
            </a:r>
          </a:p>
          <a:p>
            <a:endParaRPr lang="fr-FR" b="1" dirty="0">
              <a:solidFill>
                <a:srgbClr val="048B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24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>
            <a:extLst>
              <a:ext uri="{FF2B5EF4-FFF2-40B4-BE49-F238E27FC236}">
                <a16:creationId xmlns:a16="http://schemas.microsoft.com/office/drawing/2014/main" id="{3A67A892-2CC5-D5F9-F2F0-2C026627B6C5}"/>
              </a:ext>
            </a:extLst>
          </p:cNvPr>
          <p:cNvSpPr txBox="1"/>
          <p:nvPr/>
        </p:nvSpPr>
        <p:spPr>
          <a:xfrm>
            <a:off x="2887321" y="1131062"/>
            <a:ext cx="5930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48B9A"/>
                </a:solidFill>
              </a:rPr>
              <a:t>Classement poubelle Récupalys pour la vaisselle/déco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3F9B127-65DE-EE26-BA19-039579A27205}"/>
              </a:ext>
            </a:extLst>
          </p:cNvPr>
          <p:cNvSpPr txBox="1"/>
          <p:nvPr/>
        </p:nvSpPr>
        <p:spPr>
          <a:xfrm>
            <a:off x="1399214" y="1897995"/>
            <a:ext cx="9393572" cy="3306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fr-FR" sz="1600" b="1" kern="150" dirty="0">
                <a:solidFill>
                  <a:srgbClr val="048B9A"/>
                </a:solidFill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fr-FR" sz="1600" b="1" kern="150" dirty="0">
                <a:solidFill>
                  <a:srgbClr val="048B9A"/>
                </a:solidFill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 qui est en ferraille </a:t>
            </a:r>
            <a:r>
              <a:rPr lang="fr-FR" sz="1600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(quelle qu’elle soit) =&gt; sur la table du tri ferrailles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84F6B7-6109-4186-7209-7EFDBB16A2DE}"/>
              </a:ext>
            </a:extLst>
          </p:cNvPr>
          <p:cNvSpPr txBox="1"/>
          <p:nvPr/>
        </p:nvSpPr>
        <p:spPr>
          <a:xfrm>
            <a:off x="1876334" y="2656256"/>
            <a:ext cx="7952764" cy="1999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  <a:buNone/>
            </a:pPr>
            <a:r>
              <a:rPr lang="fr-FR" sz="1600" b="1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Dans la première cabane :</a:t>
            </a:r>
            <a:endParaRPr lang="fr-FR" sz="1600" b="1" kern="15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6000"/>
              </a:lnSpc>
              <a:buFont typeface="Wingdings" panose="05000000000000000000" pitchFamily="2" charset="2"/>
              <a:buChar char="ü"/>
            </a:pPr>
            <a:r>
              <a:rPr lang="fr-FR" sz="1600" b="1" kern="150" dirty="0">
                <a:solidFill>
                  <a:srgbClr val="048B9A"/>
                </a:solidFill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qui est bois </a:t>
            </a:r>
            <a:r>
              <a:rPr lang="fr-FR" sz="1600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boite bois </a:t>
            </a:r>
          </a:p>
          <a:p>
            <a:pPr marL="285750" lvl="0" indent="-285750">
              <a:lnSpc>
                <a:spcPct val="106000"/>
              </a:lnSpc>
              <a:buFont typeface="Wingdings" panose="05000000000000000000" pitchFamily="2" charset="2"/>
              <a:buChar char="ü"/>
            </a:pPr>
            <a:r>
              <a:rPr lang="fr-FR" sz="1600" b="1" kern="150" dirty="0">
                <a:solidFill>
                  <a:srgbClr val="048B9A"/>
                </a:solidFill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qui est plastique </a:t>
            </a:r>
            <a:r>
              <a:rPr lang="fr-FR" sz="1600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boite tout venant</a:t>
            </a:r>
          </a:p>
          <a:p>
            <a:pPr marL="285750" lvl="0" indent="-285750">
              <a:lnSpc>
                <a:spcPct val="106000"/>
              </a:lnSpc>
              <a:buFont typeface="Wingdings" panose="05000000000000000000" pitchFamily="2" charset="2"/>
              <a:buChar char="ü"/>
            </a:pPr>
            <a:r>
              <a:rPr lang="fr-FR" sz="1600" b="1" kern="150" dirty="0">
                <a:solidFill>
                  <a:srgbClr val="048B9A"/>
                </a:solidFill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qui est verre </a:t>
            </a:r>
            <a:r>
              <a:rPr lang="fr-FR" sz="1600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dans la boite plastique bleue </a:t>
            </a:r>
          </a:p>
          <a:p>
            <a:pPr marL="285750" lvl="0" indent="-285750">
              <a:lnSpc>
                <a:spcPct val="106000"/>
              </a:lnSpc>
              <a:buFont typeface="Wingdings" panose="05000000000000000000" pitchFamily="2" charset="2"/>
              <a:buChar char="ü"/>
            </a:pPr>
            <a:r>
              <a:rPr lang="fr-FR" sz="1600" b="1" kern="150" dirty="0">
                <a:solidFill>
                  <a:srgbClr val="048B9A"/>
                </a:solidFill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qui est cadre </a:t>
            </a:r>
            <a:r>
              <a:rPr lang="fr-FR" sz="1600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dans la grande poubelle plastique rose</a:t>
            </a:r>
          </a:p>
          <a:p>
            <a:pPr marL="285750" lvl="0" indent="-285750">
              <a:lnSpc>
                <a:spcPct val="106000"/>
              </a:lnSpc>
              <a:buFont typeface="Wingdings" panose="05000000000000000000" pitchFamily="2" charset="2"/>
              <a:buChar char="ü"/>
            </a:pPr>
            <a:endParaRPr lang="fr-FR" sz="1600" kern="150" dirty="0">
              <a:effectLst/>
              <a:latin typeface="Verdan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-"/>
            </a:pPr>
            <a:r>
              <a:rPr lang="fr-FR" sz="1600" i="1" kern="15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pots à confitures, les bouteilles sont à part</a:t>
            </a:r>
          </a:p>
        </p:txBody>
      </p:sp>
      <p:pic>
        <p:nvPicPr>
          <p:cNvPr id="4" name="Image 3" descr="Une image contenant texte, logo, symbole, Police&#10;&#10;Le contenu généré par l’IA peut être incorrect.">
            <a:extLst>
              <a:ext uri="{FF2B5EF4-FFF2-40B4-BE49-F238E27FC236}">
                <a16:creationId xmlns:a16="http://schemas.microsoft.com/office/drawing/2014/main" id="{531042B9-8EA4-6D2B-55E3-448A9A3C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11" y="139510"/>
            <a:ext cx="878746" cy="87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251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417AAB-9E4A-2E4B-5596-53EA3998A08F}"/>
              </a:ext>
            </a:extLst>
          </p:cNvPr>
          <p:cNvSpPr txBox="1"/>
          <p:nvPr/>
        </p:nvSpPr>
        <p:spPr>
          <a:xfrm>
            <a:off x="4295162" y="138368"/>
            <a:ext cx="2273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48B9A"/>
                </a:solidFill>
              </a:rPr>
              <a:t>Tri vaisselle/déco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8054BD0-6CD1-62EB-29BF-62CEED4136B1}"/>
              </a:ext>
            </a:extLst>
          </p:cNvPr>
          <p:cNvSpPr txBox="1"/>
          <p:nvPr/>
        </p:nvSpPr>
        <p:spPr>
          <a:xfrm>
            <a:off x="478172" y="744201"/>
            <a:ext cx="479850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48B9A"/>
                </a:solidFill>
              </a:rPr>
              <a:t>Couverts </a:t>
            </a:r>
          </a:p>
          <a:p>
            <a:r>
              <a:rPr lang="fr-FR" b="1" dirty="0"/>
              <a:t>Si manche plastique </a:t>
            </a:r>
            <a:r>
              <a:rPr lang="fr-FR" dirty="0"/>
              <a:t>si abimés =&gt;</a:t>
            </a:r>
          </a:p>
          <a:p>
            <a:r>
              <a:rPr lang="fr-FR" dirty="0"/>
              <a:t> le manche =&gt;  tout venant et la lame dans ferraille</a:t>
            </a:r>
          </a:p>
          <a:p>
            <a:r>
              <a:rPr lang="fr-FR" b="1" dirty="0"/>
              <a:t>Si manche bois </a:t>
            </a:r>
            <a:r>
              <a:rPr lang="fr-FR" dirty="0"/>
              <a:t>: revalorisation par artiste</a:t>
            </a:r>
          </a:p>
          <a:p>
            <a:r>
              <a:rPr lang="fr-FR" b="1" dirty="0">
                <a:solidFill>
                  <a:srgbClr val="048B9A"/>
                </a:solidFill>
              </a:rPr>
              <a:t>Appareils à fondue </a:t>
            </a:r>
            <a:r>
              <a:rPr lang="fr-FR" dirty="0"/>
              <a:t>: garder 3 ou 4 jolis, le reste  =&gt; ferraille</a:t>
            </a:r>
          </a:p>
          <a:p>
            <a:r>
              <a:rPr lang="fr-FR" b="1" dirty="0">
                <a:solidFill>
                  <a:srgbClr val="048B9A"/>
                </a:solidFill>
              </a:rPr>
              <a:t>Tasses à café</a:t>
            </a:r>
            <a:r>
              <a:rPr lang="fr-FR" b="1" dirty="0"/>
              <a:t>, </a:t>
            </a:r>
            <a:r>
              <a:rPr lang="fr-FR" dirty="0"/>
              <a:t> avec leurs sous tasses,</a:t>
            </a:r>
            <a:r>
              <a:rPr lang="fr-FR" u="sng" dirty="0"/>
              <a:t> ne jamais désolidariser avec sous tasse </a:t>
            </a:r>
            <a:endParaRPr lang="fr-FR" dirty="0"/>
          </a:p>
          <a:p>
            <a:r>
              <a:rPr lang="fr-FR" dirty="0"/>
              <a:t> si trop de sous tasses//aux tasses =&gt; tout venant </a:t>
            </a:r>
          </a:p>
          <a:p>
            <a:r>
              <a:rPr lang="fr-FR" b="1" dirty="0">
                <a:solidFill>
                  <a:srgbClr val="048B9A"/>
                </a:solidFill>
              </a:rPr>
              <a:t>Théière incomplète </a:t>
            </a:r>
            <a:r>
              <a:rPr lang="fr-FR" dirty="0"/>
              <a:t>=&gt; tout venant (les garder jusqu’ à la route de la récup)</a:t>
            </a:r>
          </a:p>
          <a:p>
            <a:r>
              <a:rPr lang="fr-FR" b="1" dirty="0"/>
              <a:t>Garder les diffuseurs</a:t>
            </a:r>
          </a:p>
          <a:p>
            <a:r>
              <a:rPr lang="fr-FR" b="1" dirty="0">
                <a:solidFill>
                  <a:srgbClr val="048B9A"/>
                </a:solidFill>
              </a:rPr>
              <a:t>Seau à glace métal </a:t>
            </a:r>
            <a:r>
              <a:rPr lang="fr-FR" dirty="0"/>
              <a:t>=&gt; ferraille, les autres on les garde</a:t>
            </a:r>
          </a:p>
          <a:p>
            <a:r>
              <a:rPr lang="fr-FR" b="1" dirty="0">
                <a:solidFill>
                  <a:srgbClr val="048B9A"/>
                </a:solidFill>
              </a:rPr>
              <a:t>Coupes à glace métal </a:t>
            </a:r>
            <a:r>
              <a:rPr lang="fr-FR" dirty="0"/>
              <a:t>: ferraille, les autres on  les garde </a:t>
            </a:r>
          </a:p>
          <a:p>
            <a:r>
              <a:rPr lang="fr-FR" b="1" dirty="0">
                <a:solidFill>
                  <a:srgbClr val="048B9A"/>
                </a:solidFill>
              </a:rPr>
              <a:t>Les cassolettes </a:t>
            </a:r>
            <a:r>
              <a:rPr lang="fr-FR" dirty="0"/>
              <a:t>(on en garde pour la  route récup) soit hyper « top » =&gt; on garde, </a:t>
            </a:r>
          </a:p>
          <a:p>
            <a:r>
              <a:rPr lang="fr-FR" dirty="0"/>
              <a:t> le reste =&gt; tout venant</a:t>
            </a:r>
          </a:p>
          <a:p>
            <a:endParaRPr lang="fr-FR" sz="1400" dirty="0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3DD348C-6D79-9B48-E983-03774F2D27EE}"/>
              </a:ext>
            </a:extLst>
          </p:cNvPr>
          <p:cNvCxnSpPr/>
          <p:nvPr/>
        </p:nvCxnSpPr>
        <p:spPr>
          <a:xfrm>
            <a:off x="5494789" y="830510"/>
            <a:ext cx="0" cy="55451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3CD99B92-951C-F295-36E7-33647D7BA725}"/>
              </a:ext>
            </a:extLst>
          </p:cNvPr>
          <p:cNvSpPr txBox="1"/>
          <p:nvPr/>
        </p:nvSpPr>
        <p:spPr>
          <a:xfrm>
            <a:off x="5619226" y="3440336"/>
            <a:ext cx="609460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b="1" dirty="0">
                <a:solidFill>
                  <a:srgbClr val="048B9A"/>
                </a:solidFill>
              </a:rPr>
              <a:t>Gourde</a:t>
            </a:r>
            <a:r>
              <a:rPr lang="fr-FR" b="1" dirty="0"/>
              <a:t> </a:t>
            </a:r>
            <a:r>
              <a:rPr lang="fr-FR" dirty="0"/>
              <a:t>les vérifier on ne garde que ce qui est parfait</a:t>
            </a:r>
          </a:p>
          <a:p>
            <a:pPr lvl="0"/>
            <a:r>
              <a:rPr lang="fr-FR" b="1" dirty="0">
                <a:solidFill>
                  <a:srgbClr val="048B9A"/>
                </a:solidFill>
              </a:rPr>
              <a:t>Couvercle</a:t>
            </a:r>
            <a:r>
              <a:rPr lang="fr-FR" dirty="0"/>
              <a:t>  les vérifier on ne garde que ce qui est parfait</a:t>
            </a:r>
          </a:p>
          <a:p>
            <a:pPr lvl="0"/>
            <a:r>
              <a:rPr lang="fr-FR" b="1" dirty="0">
                <a:solidFill>
                  <a:srgbClr val="048B9A"/>
                </a:solidFill>
              </a:rPr>
              <a:t>Range couverts</a:t>
            </a:r>
            <a:r>
              <a:rPr lang="fr-FR" dirty="0"/>
              <a:t>, ranger les étagères et les sortir, car il y a de la demande</a:t>
            </a:r>
          </a:p>
          <a:p>
            <a:pPr lvl="0"/>
            <a:r>
              <a:rPr lang="fr-FR" b="1" dirty="0">
                <a:solidFill>
                  <a:srgbClr val="048B9A"/>
                </a:solidFill>
              </a:rPr>
              <a:t>Planche à découper </a:t>
            </a:r>
            <a:r>
              <a:rPr lang="fr-FR" b="1" dirty="0"/>
              <a:t>bois</a:t>
            </a:r>
            <a:r>
              <a:rPr lang="fr-FR" b="1" dirty="0">
                <a:solidFill>
                  <a:srgbClr val="048B9A"/>
                </a:solidFill>
              </a:rPr>
              <a:t> </a:t>
            </a:r>
            <a:r>
              <a:rPr lang="fr-FR" dirty="0"/>
              <a:t>: idée de recyclage à avoir pour les planches un peu usées, </a:t>
            </a:r>
          </a:p>
          <a:p>
            <a:pPr lvl="0"/>
            <a:r>
              <a:rPr lang="fr-FR" dirty="0"/>
              <a:t>Celles </a:t>
            </a:r>
            <a:r>
              <a:rPr lang="fr-FR" b="1" dirty="0"/>
              <a:t>en plastique </a:t>
            </a:r>
            <a:r>
              <a:rPr lang="fr-FR" dirty="0"/>
              <a:t>si trait de couteau : à mettre dans tout venant</a:t>
            </a:r>
          </a:p>
          <a:p>
            <a:pPr lvl="0"/>
            <a:r>
              <a:rPr lang="fr-FR" b="1" dirty="0">
                <a:solidFill>
                  <a:srgbClr val="048B9A"/>
                </a:solidFill>
              </a:rPr>
              <a:t>Caisse des st Marcellin </a:t>
            </a:r>
            <a:r>
              <a:rPr lang="fr-FR" dirty="0"/>
              <a:t>: gratuit ou recherche des restau à proposer à prix malin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BC34686-B4C7-6231-FFFE-FD968717EBAC}"/>
              </a:ext>
            </a:extLst>
          </p:cNvPr>
          <p:cNvSpPr txBox="1"/>
          <p:nvPr/>
        </p:nvSpPr>
        <p:spPr>
          <a:xfrm>
            <a:off x="5619226" y="1951672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sz="1800" b="1" dirty="0">
                <a:solidFill>
                  <a:srgbClr val="048B9A"/>
                </a:solidFill>
              </a:rPr>
              <a:t>Chipstière</a:t>
            </a:r>
            <a:r>
              <a:rPr lang="fr-FR" sz="1800" dirty="0"/>
              <a:t> : on garde les moches</a:t>
            </a:r>
          </a:p>
          <a:p>
            <a:pPr lvl="0"/>
            <a:r>
              <a:rPr lang="fr-FR" sz="1800" b="1" dirty="0">
                <a:solidFill>
                  <a:srgbClr val="048B9A"/>
                </a:solidFill>
              </a:rPr>
              <a:t>La pâtisserie </a:t>
            </a:r>
            <a:r>
              <a:rPr lang="fr-FR" sz="1800" dirty="0"/>
              <a:t>va avec la pâtisserie</a:t>
            </a:r>
          </a:p>
          <a:p>
            <a:pPr lvl="0"/>
            <a:r>
              <a:rPr lang="fr-FR" sz="1800" b="1" dirty="0">
                <a:solidFill>
                  <a:srgbClr val="048B9A"/>
                </a:solidFill>
              </a:rPr>
              <a:t>Les Tupperwares </a:t>
            </a:r>
            <a:r>
              <a:rPr lang="fr-FR" sz="1800" dirty="0"/>
              <a:t>abimés, jaunes, incomplets, on met dans tout venant</a:t>
            </a:r>
          </a:p>
          <a:p>
            <a:pPr lvl="0"/>
            <a:r>
              <a:rPr lang="fr-FR" sz="1800" b="1" dirty="0">
                <a:solidFill>
                  <a:srgbClr val="048B9A"/>
                </a:solidFill>
              </a:rPr>
              <a:t>Casseroles </a:t>
            </a:r>
            <a:r>
              <a:rPr lang="fr-FR" sz="1800" dirty="0"/>
              <a:t>: les vérifier avant de les ranger : sinon ferraille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336B1F1-B62B-FF73-0963-02321DEB4967}"/>
              </a:ext>
            </a:extLst>
          </p:cNvPr>
          <p:cNvSpPr txBox="1"/>
          <p:nvPr/>
        </p:nvSpPr>
        <p:spPr>
          <a:xfrm>
            <a:off x="5619226" y="744201"/>
            <a:ext cx="609460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rgbClr val="048B9A"/>
                </a:solidFill>
              </a:rPr>
              <a:t>Les verres </a:t>
            </a:r>
            <a:r>
              <a:rPr lang="fr-FR" sz="1800" dirty="0"/>
              <a:t>: ceux qui sont blanchis par lave-vaisselle, qui sont des verres de moutarde : gratuité</a:t>
            </a:r>
          </a:p>
          <a:p>
            <a:r>
              <a:rPr lang="fr-FR" sz="1800" dirty="0"/>
              <a:t>Si pièce unique marque/pub (bière, pastis) on les garde ainsi que le cristal fin</a:t>
            </a:r>
          </a:p>
        </p:txBody>
      </p:sp>
      <p:pic>
        <p:nvPicPr>
          <p:cNvPr id="12" name="Image 11" descr="Une image contenant texte, logo, symbole, Police&#10;&#10;Le contenu généré par l’IA peut être incorrect.">
            <a:extLst>
              <a:ext uri="{FF2B5EF4-FFF2-40B4-BE49-F238E27FC236}">
                <a16:creationId xmlns:a16="http://schemas.microsoft.com/office/drawing/2014/main" id="{EE0C5BA7-3F5A-BB16-0902-A2A156320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6" y="37467"/>
            <a:ext cx="706733" cy="70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881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Grand écran</PresentationFormat>
  <Paragraphs>49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Symbol</vt:lpstr>
      <vt:lpstr>Verdana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Maryse PONSOT</dc:creator>
  <cp:lastModifiedBy>Maryse PONSOT</cp:lastModifiedBy>
  <cp:revision>1</cp:revision>
  <dcterms:created xsi:type="dcterms:W3CDTF">2025-08-16T08:17:38Z</dcterms:created>
  <dcterms:modified xsi:type="dcterms:W3CDTF">2025-08-17T07:03:39Z</dcterms:modified>
</cp:coreProperties>
</file>