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8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99E491-053E-49BA-A111-B6075904AAF3}" v="43" dt="2025-08-16T07:56:59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se PONSOT" userId="160aeed31abe3577" providerId="LiveId" clId="{0599E491-053E-49BA-A111-B6075904AAF3}"/>
    <pc:docChg chg="undo custSel addSld modSld">
      <pc:chgData name="Maryse PONSOT" userId="160aeed31abe3577" providerId="LiveId" clId="{0599E491-053E-49BA-A111-B6075904AAF3}" dt="2025-08-17T07:08:04.802" v="1312" actId="1076"/>
      <pc:docMkLst>
        <pc:docMk/>
      </pc:docMkLst>
      <pc:sldChg chg="addSp delSp modSp new mod">
        <pc:chgData name="Maryse PONSOT" userId="160aeed31abe3577" providerId="LiveId" clId="{0599E491-053E-49BA-A111-B6075904AAF3}" dt="2025-08-17T07:06:48.698" v="1308" actId="20577"/>
        <pc:sldMkLst>
          <pc:docMk/>
          <pc:sldMk cId="2901506533" sldId="256"/>
        </pc:sldMkLst>
        <pc:spChg chg="del">
          <ac:chgData name="Maryse PONSOT" userId="160aeed31abe3577" providerId="LiveId" clId="{0599E491-053E-49BA-A111-B6075904AAF3}" dt="2025-08-16T06:12:49.138" v="1" actId="478"/>
          <ac:spMkLst>
            <pc:docMk/>
            <pc:sldMk cId="2901506533" sldId="256"/>
            <ac:spMk id="2" creationId="{52DAEA7E-9129-1E5A-52EB-511EBA8C4762}"/>
          </ac:spMkLst>
        </pc:spChg>
        <pc:spChg chg="del">
          <ac:chgData name="Maryse PONSOT" userId="160aeed31abe3577" providerId="LiveId" clId="{0599E491-053E-49BA-A111-B6075904AAF3}" dt="2025-08-16T06:12:51.704" v="2" actId="478"/>
          <ac:spMkLst>
            <pc:docMk/>
            <pc:sldMk cId="2901506533" sldId="256"/>
            <ac:spMk id="3" creationId="{343C027D-6B54-7069-39A8-6CB33D167F2F}"/>
          </ac:spMkLst>
        </pc:spChg>
        <pc:spChg chg="add mod">
          <ac:chgData name="Maryse PONSOT" userId="160aeed31abe3577" providerId="LiveId" clId="{0599E491-053E-49BA-A111-B6075904AAF3}" dt="2025-08-17T07:05:39.172" v="1297" actId="1076"/>
          <ac:spMkLst>
            <pc:docMk/>
            <pc:sldMk cId="2901506533" sldId="256"/>
            <ac:spMk id="4" creationId="{64E19B78-52DD-2025-4A55-B14C5E4CD515}"/>
          </ac:spMkLst>
        </pc:spChg>
        <pc:spChg chg="add mod">
          <ac:chgData name="Maryse PONSOT" userId="160aeed31abe3577" providerId="LiveId" clId="{0599E491-053E-49BA-A111-B6075904AAF3}" dt="2025-08-17T07:05:50.650" v="1298" actId="1076"/>
          <ac:spMkLst>
            <pc:docMk/>
            <pc:sldMk cId="2901506533" sldId="256"/>
            <ac:spMk id="5" creationId="{0AE3F234-5485-FAF3-37F8-7FD0D99A2DBC}"/>
          </ac:spMkLst>
        </pc:spChg>
        <pc:spChg chg="add mod">
          <ac:chgData name="Maryse PONSOT" userId="160aeed31abe3577" providerId="LiveId" clId="{0599E491-053E-49BA-A111-B6075904AAF3}" dt="2025-08-16T07:57:08.013" v="1295" actId="1076"/>
          <ac:spMkLst>
            <pc:docMk/>
            <pc:sldMk cId="2901506533" sldId="256"/>
            <ac:spMk id="7" creationId="{DCD4628D-2A0F-60BF-7D7C-F44DA36EBC36}"/>
          </ac:spMkLst>
        </pc:spChg>
        <pc:spChg chg="add mod">
          <ac:chgData name="Maryse PONSOT" userId="160aeed31abe3577" providerId="LiveId" clId="{0599E491-053E-49BA-A111-B6075904AAF3}" dt="2025-08-17T07:06:48.698" v="1308" actId="20577"/>
          <ac:spMkLst>
            <pc:docMk/>
            <pc:sldMk cId="2901506533" sldId="256"/>
            <ac:spMk id="9" creationId="{E8CEE4E6-F91B-D5E7-0B96-60C5EF598A05}"/>
          </ac:spMkLst>
        </pc:spChg>
        <pc:picChg chg="add mod">
          <ac:chgData name="Maryse PONSOT" userId="160aeed31abe3577" providerId="LiveId" clId="{0599E491-053E-49BA-A111-B6075904AAF3}" dt="2025-08-16T07:36:21.017" v="1166" actId="14100"/>
          <ac:picMkLst>
            <pc:docMk/>
            <pc:sldMk cId="2901506533" sldId="256"/>
            <ac:picMk id="11" creationId="{9839E4A5-B92D-0417-3E93-6EE0A4B087BB}"/>
          </ac:picMkLst>
        </pc:picChg>
        <pc:picChg chg="add mod">
          <ac:chgData name="Maryse PONSOT" userId="160aeed31abe3577" providerId="LiveId" clId="{0599E491-053E-49BA-A111-B6075904AAF3}" dt="2025-08-17T07:05:33.204" v="1296" actId="207"/>
          <ac:picMkLst>
            <pc:docMk/>
            <pc:sldMk cId="2901506533" sldId="256"/>
            <ac:picMk id="13" creationId="{3154A9E3-13D2-8BAA-9EBF-D17512E1360B}"/>
          </ac:picMkLst>
        </pc:picChg>
      </pc:sldChg>
      <pc:sldChg chg="addSp delSp modSp new mod">
        <pc:chgData name="Maryse PONSOT" userId="160aeed31abe3577" providerId="LiveId" clId="{0599E491-053E-49BA-A111-B6075904AAF3}" dt="2025-08-17T07:08:04.802" v="1312" actId="1076"/>
        <pc:sldMkLst>
          <pc:docMk/>
          <pc:sldMk cId="3365365890" sldId="257"/>
        </pc:sldMkLst>
        <pc:spChg chg="add mod">
          <ac:chgData name="Maryse PONSOT" userId="160aeed31abe3577" providerId="LiveId" clId="{0599E491-053E-49BA-A111-B6075904AAF3}" dt="2025-08-17T07:08:04.802" v="1312" actId="1076"/>
          <ac:spMkLst>
            <pc:docMk/>
            <pc:sldMk cId="3365365890" sldId="257"/>
            <ac:spMk id="2" creationId="{CBCA33F5-BDEA-E368-5D78-E2C770CB7345}"/>
          </ac:spMkLst>
        </pc:spChg>
        <pc:spChg chg="add mod">
          <ac:chgData name="Maryse PONSOT" userId="160aeed31abe3577" providerId="LiveId" clId="{0599E491-053E-49BA-A111-B6075904AAF3}" dt="2025-08-16T06:38:09.175" v="335" actId="1076"/>
          <ac:spMkLst>
            <pc:docMk/>
            <pc:sldMk cId="3365365890" sldId="257"/>
            <ac:spMk id="3" creationId="{CAC28675-E7AF-64A6-F022-EA47A1158A9D}"/>
          </ac:spMkLst>
        </pc:spChg>
        <pc:spChg chg="add mod ord">
          <ac:chgData name="Maryse PONSOT" userId="160aeed31abe3577" providerId="LiveId" clId="{0599E491-053E-49BA-A111-B6075904AAF3}" dt="2025-08-16T07:38:38.595" v="1226" actId="1076"/>
          <ac:spMkLst>
            <pc:docMk/>
            <pc:sldMk cId="3365365890" sldId="257"/>
            <ac:spMk id="4" creationId="{7C423355-67AA-6473-0E1C-6C1E31B2BD2F}"/>
          </ac:spMkLst>
        </pc:spChg>
        <pc:spChg chg="add mod">
          <ac:chgData name="Maryse PONSOT" userId="160aeed31abe3577" providerId="LiveId" clId="{0599E491-053E-49BA-A111-B6075904AAF3}" dt="2025-08-16T07:44:37.583" v="1277" actId="14100"/>
          <ac:spMkLst>
            <pc:docMk/>
            <pc:sldMk cId="3365365890" sldId="257"/>
            <ac:spMk id="5" creationId="{081AEF40-4D37-CA02-6588-23F93915BF57}"/>
          </ac:spMkLst>
        </pc:spChg>
        <pc:spChg chg="add mod">
          <ac:chgData name="Maryse PONSOT" userId="160aeed31abe3577" providerId="LiveId" clId="{0599E491-053E-49BA-A111-B6075904AAF3}" dt="2025-08-16T07:44:16.327" v="1272" actId="1076"/>
          <ac:spMkLst>
            <pc:docMk/>
            <pc:sldMk cId="3365365890" sldId="257"/>
            <ac:spMk id="8" creationId="{B065FE62-0CF7-7917-D622-A573F7245AB1}"/>
          </ac:spMkLst>
        </pc:spChg>
        <pc:spChg chg="add del mod">
          <ac:chgData name="Maryse PONSOT" userId="160aeed31abe3577" providerId="LiveId" clId="{0599E491-053E-49BA-A111-B6075904AAF3}" dt="2025-08-16T06:44:23.321" v="378" actId="478"/>
          <ac:spMkLst>
            <pc:docMk/>
            <pc:sldMk cId="3365365890" sldId="257"/>
            <ac:spMk id="12" creationId="{F2859E00-B141-F1D3-6149-06DB79A48E5B}"/>
          </ac:spMkLst>
        </pc:spChg>
        <pc:spChg chg="add mod">
          <ac:chgData name="Maryse PONSOT" userId="160aeed31abe3577" providerId="LiveId" clId="{0599E491-053E-49BA-A111-B6075904AAF3}" dt="2025-08-17T07:07:31.850" v="1310" actId="1076"/>
          <ac:spMkLst>
            <pc:docMk/>
            <pc:sldMk cId="3365365890" sldId="257"/>
            <ac:spMk id="15" creationId="{BED0B393-84E5-5529-113B-587B26FAF136}"/>
          </ac:spMkLst>
        </pc:spChg>
        <pc:spChg chg="add mod">
          <ac:chgData name="Maryse PONSOT" userId="160aeed31abe3577" providerId="LiveId" clId="{0599E491-053E-49BA-A111-B6075904AAF3}" dt="2025-08-16T07:45:19.990" v="1289" actId="20577"/>
          <ac:spMkLst>
            <pc:docMk/>
            <pc:sldMk cId="3365365890" sldId="257"/>
            <ac:spMk id="23" creationId="{FBDACB2F-9F62-A23F-7FAA-1AD4AF2BA5E0}"/>
          </ac:spMkLst>
        </pc:spChg>
        <pc:spChg chg="add del mod">
          <ac:chgData name="Maryse PONSOT" userId="160aeed31abe3577" providerId="LiveId" clId="{0599E491-053E-49BA-A111-B6075904AAF3}" dt="2025-08-16T07:00:36.516" v="588" actId="478"/>
          <ac:spMkLst>
            <pc:docMk/>
            <pc:sldMk cId="3365365890" sldId="257"/>
            <ac:spMk id="24" creationId="{785A5972-E386-3CDC-5FE4-961A217CF7EE}"/>
          </ac:spMkLst>
        </pc:spChg>
        <pc:spChg chg="add mod">
          <ac:chgData name="Maryse PONSOT" userId="160aeed31abe3577" providerId="LiveId" clId="{0599E491-053E-49BA-A111-B6075904AAF3}" dt="2025-08-16T07:45:10.306" v="1285" actId="20577"/>
          <ac:spMkLst>
            <pc:docMk/>
            <pc:sldMk cId="3365365890" sldId="257"/>
            <ac:spMk id="25" creationId="{1237C83C-ACB3-2A64-CCA2-A9990AD305D6}"/>
          </ac:spMkLst>
        </pc:spChg>
        <pc:spChg chg="add mod">
          <ac:chgData name="Maryse PONSOT" userId="160aeed31abe3577" providerId="LiveId" clId="{0599E491-053E-49BA-A111-B6075904AAF3}" dt="2025-08-16T07:41:04.367" v="1253" actId="1076"/>
          <ac:spMkLst>
            <pc:docMk/>
            <pc:sldMk cId="3365365890" sldId="257"/>
            <ac:spMk id="26" creationId="{065982EE-5E9C-E462-FC6C-E682CE16E4B2}"/>
          </ac:spMkLst>
        </pc:spChg>
        <pc:spChg chg="add mod">
          <ac:chgData name="Maryse PONSOT" userId="160aeed31abe3577" providerId="LiveId" clId="{0599E491-053E-49BA-A111-B6075904AAF3}" dt="2025-08-16T07:43:53.957" v="1270" actId="1076"/>
          <ac:spMkLst>
            <pc:docMk/>
            <pc:sldMk cId="3365365890" sldId="257"/>
            <ac:spMk id="28" creationId="{86CE3655-3280-9B64-8D54-14E62A0BB75F}"/>
          </ac:spMkLst>
        </pc:spChg>
        <pc:spChg chg="add mod">
          <ac:chgData name="Maryse PONSOT" userId="160aeed31abe3577" providerId="LiveId" clId="{0599E491-053E-49BA-A111-B6075904AAF3}" dt="2025-08-16T07:39:07.761" v="1233" actId="1076"/>
          <ac:spMkLst>
            <pc:docMk/>
            <pc:sldMk cId="3365365890" sldId="257"/>
            <ac:spMk id="32" creationId="{7F1E3553-B05F-39C2-0DF2-A4FD30AE004F}"/>
          </ac:spMkLst>
        </pc:spChg>
        <pc:spChg chg="add mod">
          <ac:chgData name="Maryse PONSOT" userId="160aeed31abe3577" providerId="LiveId" clId="{0599E491-053E-49BA-A111-B6075904AAF3}" dt="2025-08-16T07:39:10.569" v="1234" actId="1076"/>
          <ac:spMkLst>
            <pc:docMk/>
            <pc:sldMk cId="3365365890" sldId="257"/>
            <ac:spMk id="33" creationId="{1BD6EA49-4C6B-6E53-1D10-172313177A2E}"/>
          </ac:spMkLst>
        </pc:spChg>
        <pc:spChg chg="add mod">
          <ac:chgData name="Maryse PONSOT" userId="160aeed31abe3577" providerId="LiveId" clId="{0599E491-053E-49BA-A111-B6075904AAF3}" dt="2025-08-16T07:41:59.261" v="1262" actId="1076"/>
          <ac:spMkLst>
            <pc:docMk/>
            <pc:sldMk cId="3365365890" sldId="257"/>
            <ac:spMk id="42" creationId="{0169B66F-D9A2-8A99-9E6A-3CB03E5AAB63}"/>
          </ac:spMkLst>
        </pc:spChg>
        <pc:spChg chg="add mod">
          <ac:chgData name="Maryse PONSOT" userId="160aeed31abe3577" providerId="LiveId" clId="{0599E491-053E-49BA-A111-B6075904AAF3}" dt="2025-08-17T07:07:29.279" v="1309" actId="1076"/>
          <ac:spMkLst>
            <pc:docMk/>
            <pc:sldMk cId="3365365890" sldId="257"/>
            <ac:spMk id="43" creationId="{42B4C984-91F1-CAE4-8198-DA4828595780}"/>
          </ac:spMkLst>
        </pc:spChg>
        <pc:picChg chg="add del mod">
          <ac:chgData name="Maryse PONSOT" userId="160aeed31abe3577" providerId="LiveId" clId="{0599E491-053E-49BA-A111-B6075904AAF3}" dt="2025-08-16T06:45:56.885" v="380" actId="478"/>
          <ac:picMkLst>
            <pc:docMk/>
            <pc:sldMk cId="3365365890" sldId="257"/>
            <ac:picMk id="14" creationId="{246EC3A3-009F-D0D4-951A-1D22D94B5548}"/>
          </ac:picMkLst>
        </pc:picChg>
        <pc:cxnChg chg="add mod">
          <ac:chgData name="Maryse PONSOT" userId="160aeed31abe3577" providerId="LiveId" clId="{0599E491-053E-49BA-A111-B6075904AAF3}" dt="2025-08-16T07:44:16.327" v="1272" actId="1076"/>
          <ac:cxnSpMkLst>
            <pc:docMk/>
            <pc:sldMk cId="3365365890" sldId="257"/>
            <ac:cxnSpMk id="7" creationId="{1F179F67-4207-595F-6304-C6E3A98A0F1D}"/>
          </ac:cxnSpMkLst>
        </pc:cxnChg>
        <pc:cxnChg chg="add mod">
          <ac:chgData name="Maryse PONSOT" userId="160aeed31abe3577" providerId="LiveId" clId="{0599E491-053E-49BA-A111-B6075904AAF3}" dt="2025-08-17T07:07:31.850" v="1310" actId="1076"/>
          <ac:cxnSpMkLst>
            <pc:docMk/>
            <pc:sldMk cId="3365365890" sldId="257"/>
            <ac:cxnSpMk id="10" creationId="{245F2F29-643B-3269-1741-E13E694962EF}"/>
          </ac:cxnSpMkLst>
        </pc:cxnChg>
        <pc:cxnChg chg="add mod">
          <ac:chgData name="Maryse PONSOT" userId="160aeed31abe3577" providerId="LiveId" clId="{0599E491-053E-49BA-A111-B6075904AAF3}" dt="2025-08-16T07:44:00.612" v="1271" actId="14100"/>
          <ac:cxnSpMkLst>
            <pc:docMk/>
            <pc:sldMk cId="3365365890" sldId="257"/>
            <ac:cxnSpMk id="17" creationId="{21C20AA5-7DCB-947F-E2C4-F5E51BE85A54}"/>
          </ac:cxnSpMkLst>
        </pc:cxnChg>
        <pc:cxnChg chg="add mod">
          <ac:chgData name="Maryse PONSOT" userId="160aeed31abe3577" providerId="LiveId" clId="{0599E491-053E-49BA-A111-B6075904AAF3}" dt="2025-08-16T07:39:24.239" v="1238" actId="14100"/>
          <ac:cxnSpMkLst>
            <pc:docMk/>
            <pc:sldMk cId="3365365890" sldId="257"/>
            <ac:cxnSpMk id="19" creationId="{FB537171-EBB0-A518-85BD-03545CFCBFB6}"/>
          </ac:cxnSpMkLst>
        </pc:cxnChg>
        <pc:cxnChg chg="add mod">
          <ac:chgData name="Maryse PONSOT" userId="160aeed31abe3577" providerId="LiveId" clId="{0599E491-053E-49BA-A111-B6075904AAF3}" dt="2025-08-16T07:43:38.797" v="1269" actId="1076"/>
          <ac:cxnSpMkLst>
            <pc:docMk/>
            <pc:sldMk cId="3365365890" sldId="257"/>
            <ac:cxnSpMk id="21" creationId="{EFBEFF7E-A8CC-A131-93E3-749BFE741F41}"/>
          </ac:cxnSpMkLst>
        </pc:cxnChg>
        <pc:cxnChg chg="add mod">
          <ac:chgData name="Maryse PONSOT" userId="160aeed31abe3577" providerId="LiveId" clId="{0599E491-053E-49BA-A111-B6075904AAF3}" dt="2025-08-16T07:40:55.096" v="1252" actId="14100"/>
          <ac:cxnSpMkLst>
            <pc:docMk/>
            <pc:sldMk cId="3365365890" sldId="257"/>
            <ac:cxnSpMk id="48" creationId="{E57F64DE-794A-5DB1-5A25-43BF5BDD01D9}"/>
          </ac:cxnSpMkLst>
        </pc:cxnChg>
        <pc:cxnChg chg="add mod">
          <ac:chgData name="Maryse PONSOT" userId="160aeed31abe3577" providerId="LiveId" clId="{0599E491-053E-49BA-A111-B6075904AAF3}" dt="2025-08-16T07:39:47.249" v="1243" actId="14100"/>
          <ac:cxnSpMkLst>
            <pc:docMk/>
            <pc:sldMk cId="3365365890" sldId="257"/>
            <ac:cxnSpMk id="51" creationId="{40C1793E-1DA7-B563-3369-6DBB052F3AE2}"/>
          </ac:cxnSpMkLst>
        </pc:cxnChg>
      </pc:sldChg>
      <pc:sldChg chg="addSp modSp new mod">
        <pc:chgData name="Maryse PONSOT" userId="160aeed31abe3577" providerId="LiveId" clId="{0599E491-053E-49BA-A111-B6075904AAF3}" dt="2025-08-17T07:07:54.907" v="1311" actId="1076"/>
        <pc:sldMkLst>
          <pc:docMk/>
          <pc:sldMk cId="3382279536" sldId="258"/>
        </pc:sldMkLst>
        <pc:spChg chg="add mod">
          <ac:chgData name="Maryse PONSOT" userId="160aeed31abe3577" providerId="LiveId" clId="{0599E491-053E-49BA-A111-B6075904AAF3}" dt="2025-08-16T07:26:09.222" v="1063" actId="20577"/>
          <ac:spMkLst>
            <pc:docMk/>
            <pc:sldMk cId="3382279536" sldId="258"/>
            <ac:spMk id="2" creationId="{04EEE631-6D80-1378-99B9-5364387C899C}"/>
          </ac:spMkLst>
        </pc:spChg>
        <pc:spChg chg="add mod">
          <ac:chgData name="Maryse PONSOT" userId="160aeed31abe3577" providerId="LiveId" clId="{0599E491-053E-49BA-A111-B6075904AAF3}" dt="2025-08-17T07:07:54.907" v="1311" actId="1076"/>
          <ac:spMkLst>
            <pc:docMk/>
            <pc:sldMk cId="3382279536" sldId="258"/>
            <ac:spMk id="3" creationId="{E8890204-B093-C38A-B248-118211E2EB9B}"/>
          </ac:spMkLst>
        </pc:spChg>
        <pc:spChg chg="add mod">
          <ac:chgData name="Maryse PONSOT" userId="160aeed31abe3577" providerId="LiveId" clId="{0599E491-053E-49BA-A111-B6075904AAF3}" dt="2025-08-16T07:26:16.347" v="1064" actId="1076"/>
          <ac:spMkLst>
            <pc:docMk/>
            <pc:sldMk cId="3382279536" sldId="258"/>
            <ac:spMk id="4" creationId="{C04B91D7-D2EC-0A0E-F050-29825E73B484}"/>
          </ac:spMkLst>
        </pc:spChg>
        <pc:spChg chg="add mod">
          <ac:chgData name="Maryse PONSOT" userId="160aeed31abe3577" providerId="LiveId" clId="{0599E491-053E-49BA-A111-B6075904AAF3}" dt="2025-08-16T07:19:56.090" v="881" actId="20577"/>
          <ac:spMkLst>
            <pc:docMk/>
            <pc:sldMk cId="3382279536" sldId="258"/>
            <ac:spMk id="5" creationId="{97EEA8E5-BDFB-7858-DF86-1F337CE23CFA}"/>
          </ac:spMkLst>
        </pc:spChg>
        <pc:spChg chg="add mod">
          <ac:chgData name="Maryse PONSOT" userId="160aeed31abe3577" providerId="LiveId" clId="{0599E491-053E-49BA-A111-B6075904AAF3}" dt="2025-08-16T07:21:37.644" v="949" actId="14100"/>
          <ac:spMkLst>
            <pc:docMk/>
            <pc:sldMk cId="3382279536" sldId="258"/>
            <ac:spMk id="6" creationId="{30CB9933-3A7D-3D33-5DE8-A14DA8044C6D}"/>
          </ac:spMkLst>
        </pc:spChg>
        <pc:spChg chg="add mod">
          <ac:chgData name="Maryse PONSOT" userId="160aeed31abe3577" providerId="LiveId" clId="{0599E491-053E-49BA-A111-B6075904AAF3}" dt="2025-08-16T07:22:45.664" v="983" actId="14100"/>
          <ac:spMkLst>
            <pc:docMk/>
            <pc:sldMk cId="3382279536" sldId="258"/>
            <ac:spMk id="7" creationId="{89742281-FE25-4225-90F4-99AA4FEEC66C}"/>
          </ac:spMkLst>
        </pc:spChg>
        <pc:spChg chg="add mod">
          <ac:chgData name="Maryse PONSOT" userId="160aeed31abe3577" providerId="LiveId" clId="{0599E491-053E-49BA-A111-B6075904AAF3}" dt="2025-08-16T07:23:14.632" v="1019" actId="14100"/>
          <ac:spMkLst>
            <pc:docMk/>
            <pc:sldMk cId="3382279536" sldId="258"/>
            <ac:spMk id="8" creationId="{C9375C09-D71D-87A1-7AFC-8C870FC606C0}"/>
          </ac:spMkLst>
        </pc:spChg>
        <pc:spChg chg="add mod">
          <ac:chgData name="Maryse PONSOT" userId="160aeed31abe3577" providerId="LiveId" clId="{0599E491-053E-49BA-A111-B6075904AAF3}" dt="2025-08-16T07:20:32.655" v="891" actId="1076"/>
          <ac:spMkLst>
            <pc:docMk/>
            <pc:sldMk cId="3382279536" sldId="258"/>
            <ac:spMk id="9" creationId="{B8C85C8D-8BDF-4E70-9014-DB76B7B4D5B2}"/>
          </ac:spMkLst>
        </pc:spChg>
        <pc:spChg chg="add mod">
          <ac:chgData name="Maryse PONSOT" userId="160aeed31abe3577" providerId="LiveId" clId="{0599E491-053E-49BA-A111-B6075904AAF3}" dt="2025-08-16T07:21:11.988" v="914" actId="1076"/>
          <ac:spMkLst>
            <pc:docMk/>
            <pc:sldMk cId="3382279536" sldId="258"/>
            <ac:spMk id="10" creationId="{112CAAF6-B048-7AEA-F55E-75B4876A53EF}"/>
          </ac:spMkLst>
        </pc:spChg>
        <pc:spChg chg="add mod">
          <ac:chgData name="Maryse PONSOT" userId="160aeed31abe3577" providerId="LiveId" clId="{0599E491-053E-49BA-A111-B6075904AAF3}" dt="2025-08-16T07:25:19.736" v="1054" actId="14100"/>
          <ac:spMkLst>
            <pc:docMk/>
            <pc:sldMk cId="3382279536" sldId="258"/>
            <ac:spMk id="11" creationId="{55513CEC-7BB4-56D5-7A59-6345330D05F0}"/>
          </ac:spMkLst>
        </pc:spChg>
        <pc:spChg chg="add mod">
          <ac:chgData name="Maryse PONSOT" userId="160aeed31abe3577" providerId="LiveId" clId="{0599E491-053E-49BA-A111-B6075904AAF3}" dt="2025-08-16T07:25:15.946" v="1053" actId="14100"/>
          <ac:spMkLst>
            <pc:docMk/>
            <pc:sldMk cId="3382279536" sldId="258"/>
            <ac:spMk id="12" creationId="{2714C6D5-23C2-5ED1-108B-859C09ECD02F}"/>
          </ac:spMkLst>
        </pc:spChg>
        <pc:spChg chg="add mod">
          <ac:chgData name="Maryse PONSOT" userId="160aeed31abe3577" providerId="LiveId" clId="{0599E491-053E-49BA-A111-B6075904AAF3}" dt="2025-08-16T07:25:11.638" v="1052" actId="14100"/>
          <ac:spMkLst>
            <pc:docMk/>
            <pc:sldMk cId="3382279536" sldId="258"/>
            <ac:spMk id="13" creationId="{7F9A96FA-EB54-63A2-2E04-8074C8F3E5D8}"/>
          </ac:spMkLst>
        </pc:spChg>
        <pc:spChg chg="add mod">
          <ac:chgData name="Maryse PONSOT" userId="160aeed31abe3577" providerId="LiveId" clId="{0599E491-053E-49BA-A111-B6075904AAF3}" dt="2025-08-16T07:22:08.247" v="958" actId="20577"/>
          <ac:spMkLst>
            <pc:docMk/>
            <pc:sldMk cId="3382279536" sldId="258"/>
            <ac:spMk id="14" creationId="{592CA9FC-56EE-8DFE-FC3D-CEB332F9C596}"/>
          </ac:spMkLst>
        </pc:spChg>
        <pc:spChg chg="add mod">
          <ac:chgData name="Maryse PONSOT" userId="160aeed31abe3577" providerId="LiveId" clId="{0599E491-053E-49BA-A111-B6075904AAF3}" dt="2025-08-16T07:22:52.873" v="990" actId="20577"/>
          <ac:spMkLst>
            <pc:docMk/>
            <pc:sldMk cId="3382279536" sldId="258"/>
            <ac:spMk id="15" creationId="{75156792-47DF-2214-F0FF-4B9A7F036B6B}"/>
          </ac:spMkLst>
        </pc:spChg>
        <pc:spChg chg="add mod">
          <ac:chgData name="Maryse PONSOT" userId="160aeed31abe3577" providerId="LiveId" clId="{0599E491-053E-49BA-A111-B6075904AAF3}" dt="2025-08-16T07:23:21.980" v="1025" actId="20577"/>
          <ac:spMkLst>
            <pc:docMk/>
            <pc:sldMk cId="3382279536" sldId="258"/>
            <ac:spMk id="16" creationId="{8D49061B-390C-E0BC-6C8F-EFD3718C2B02}"/>
          </ac:spMkLst>
        </pc:spChg>
        <pc:spChg chg="add mod">
          <ac:chgData name="Maryse PONSOT" userId="160aeed31abe3577" providerId="LiveId" clId="{0599E491-053E-49BA-A111-B6075904AAF3}" dt="2025-08-16T07:30:27.937" v="1117" actId="313"/>
          <ac:spMkLst>
            <pc:docMk/>
            <pc:sldMk cId="3382279536" sldId="258"/>
            <ac:spMk id="28" creationId="{BA6391A4-9B79-9EF0-AD78-3F08DE602825}"/>
          </ac:spMkLst>
        </pc:spChg>
        <pc:spChg chg="add mod">
          <ac:chgData name="Maryse PONSOT" userId="160aeed31abe3577" providerId="LiveId" clId="{0599E491-053E-49BA-A111-B6075904AAF3}" dt="2025-08-16T07:30:19.080" v="1116" actId="313"/>
          <ac:spMkLst>
            <pc:docMk/>
            <pc:sldMk cId="3382279536" sldId="258"/>
            <ac:spMk id="29" creationId="{56DBF246-FEA9-FFBD-B268-01A04D63E598}"/>
          </ac:spMkLst>
        </pc:spChg>
        <pc:spChg chg="add mod">
          <ac:chgData name="Maryse PONSOT" userId="160aeed31abe3577" providerId="LiveId" clId="{0599E491-053E-49BA-A111-B6075904AAF3}" dt="2025-08-16T07:30:08.685" v="1115" actId="20577"/>
          <ac:spMkLst>
            <pc:docMk/>
            <pc:sldMk cId="3382279536" sldId="258"/>
            <ac:spMk id="30" creationId="{EB2CCC21-88FA-4CC4-8752-B6DEAADFB6CD}"/>
          </ac:spMkLst>
        </pc:spChg>
        <pc:spChg chg="add mod">
          <ac:chgData name="Maryse PONSOT" userId="160aeed31abe3577" providerId="LiveId" clId="{0599E491-053E-49BA-A111-B6075904AAF3}" dt="2025-08-16T07:31:53.582" v="1140" actId="1076"/>
          <ac:spMkLst>
            <pc:docMk/>
            <pc:sldMk cId="3382279536" sldId="258"/>
            <ac:spMk id="31" creationId="{7FE478C2-0C6A-48F1-928D-3FBE42A6FC0A}"/>
          </ac:spMkLst>
        </pc:spChg>
        <pc:spChg chg="add mod">
          <ac:chgData name="Maryse PONSOT" userId="160aeed31abe3577" providerId="LiveId" clId="{0599E491-053E-49BA-A111-B6075904AAF3}" dt="2025-08-16T07:31:48.366" v="1139" actId="20577"/>
          <ac:spMkLst>
            <pc:docMk/>
            <pc:sldMk cId="3382279536" sldId="258"/>
            <ac:spMk id="32" creationId="{F12C1B35-512A-3CBB-B6A1-A99F496C70B9}"/>
          </ac:spMkLst>
        </pc:spChg>
        <pc:cxnChg chg="add">
          <ac:chgData name="Maryse PONSOT" userId="160aeed31abe3577" providerId="LiveId" clId="{0599E491-053E-49BA-A111-B6075904AAF3}" dt="2025-08-16T07:24:24.480" v="1041" actId="11529"/>
          <ac:cxnSpMkLst>
            <pc:docMk/>
            <pc:sldMk cId="3382279536" sldId="258"/>
            <ac:cxnSpMk id="18" creationId="{B55F967F-E63C-2CF4-8F18-4636E64669A4}"/>
          </ac:cxnSpMkLst>
        </pc:cxnChg>
        <pc:cxnChg chg="add mod">
          <ac:chgData name="Maryse PONSOT" userId="160aeed31abe3577" providerId="LiveId" clId="{0599E491-053E-49BA-A111-B6075904AAF3}" dt="2025-08-16T07:24:35.686" v="1043" actId="1076"/>
          <ac:cxnSpMkLst>
            <pc:docMk/>
            <pc:sldMk cId="3382279536" sldId="258"/>
            <ac:cxnSpMk id="19" creationId="{92612296-1B10-F15C-E47A-AC888C535391}"/>
          </ac:cxnSpMkLst>
        </pc:cxnChg>
        <pc:cxnChg chg="add mod">
          <ac:chgData name="Maryse PONSOT" userId="160aeed31abe3577" providerId="LiveId" clId="{0599E491-053E-49BA-A111-B6075904AAF3}" dt="2025-08-16T07:24:42.307" v="1045" actId="1076"/>
          <ac:cxnSpMkLst>
            <pc:docMk/>
            <pc:sldMk cId="3382279536" sldId="258"/>
            <ac:cxnSpMk id="20" creationId="{4EDD241F-CE4E-1FA7-F57F-954B3D1ABF90}"/>
          </ac:cxnSpMkLst>
        </pc:cxnChg>
        <pc:cxnChg chg="add mod">
          <ac:chgData name="Maryse PONSOT" userId="160aeed31abe3577" providerId="LiveId" clId="{0599E491-053E-49BA-A111-B6075904AAF3}" dt="2025-08-16T07:24:48.341" v="1047" actId="1076"/>
          <ac:cxnSpMkLst>
            <pc:docMk/>
            <pc:sldMk cId="3382279536" sldId="258"/>
            <ac:cxnSpMk id="21" creationId="{2F506FB4-7229-5BBE-F9C0-D8691B925705}"/>
          </ac:cxnSpMkLst>
        </pc:cxnChg>
        <pc:cxnChg chg="add mod">
          <ac:chgData name="Maryse PONSOT" userId="160aeed31abe3577" providerId="LiveId" clId="{0599E491-053E-49BA-A111-B6075904AAF3}" dt="2025-08-16T07:24:59.248" v="1049" actId="1076"/>
          <ac:cxnSpMkLst>
            <pc:docMk/>
            <pc:sldMk cId="3382279536" sldId="258"/>
            <ac:cxnSpMk id="22" creationId="{D8066164-6F74-FA40-E7BE-75FA21BADAE5}"/>
          </ac:cxnSpMkLst>
        </pc:cxnChg>
        <pc:cxnChg chg="add mod">
          <ac:chgData name="Maryse PONSOT" userId="160aeed31abe3577" providerId="LiveId" clId="{0599E491-053E-49BA-A111-B6075904AAF3}" dt="2025-08-16T07:25:05.415" v="1051" actId="1076"/>
          <ac:cxnSpMkLst>
            <pc:docMk/>
            <pc:sldMk cId="3382279536" sldId="258"/>
            <ac:cxnSpMk id="23" creationId="{4F47F01B-248C-7E70-410D-00C8255A1A58}"/>
          </ac:cxnSpMkLst>
        </pc:cxnChg>
        <pc:cxnChg chg="add mod">
          <ac:chgData name="Maryse PONSOT" userId="160aeed31abe3577" providerId="LiveId" clId="{0599E491-053E-49BA-A111-B6075904AAF3}" dt="2025-08-16T07:25:29.485" v="1056" actId="1076"/>
          <ac:cxnSpMkLst>
            <pc:docMk/>
            <pc:sldMk cId="3382279536" sldId="258"/>
            <ac:cxnSpMk id="24" creationId="{EED17547-818A-AA8F-F08F-D54BCF17CF5E}"/>
          </ac:cxnSpMkLst>
        </pc:cxnChg>
        <pc:cxnChg chg="add mod">
          <ac:chgData name="Maryse PONSOT" userId="160aeed31abe3577" providerId="LiveId" clId="{0599E491-053E-49BA-A111-B6075904AAF3}" dt="2025-08-16T07:25:37.438" v="1058" actId="1076"/>
          <ac:cxnSpMkLst>
            <pc:docMk/>
            <pc:sldMk cId="3382279536" sldId="258"/>
            <ac:cxnSpMk id="25" creationId="{2CCFC224-AB33-CBD9-41CB-EC3BAFE065F5}"/>
          </ac:cxnSpMkLst>
        </pc:cxnChg>
        <pc:cxnChg chg="add mod">
          <ac:chgData name="Maryse PONSOT" userId="160aeed31abe3577" providerId="LiveId" clId="{0599E491-053E-49BA-A111-B6075904AAF3}" dt="2025-08-16T07:28:28.221" v="1066" actId="1582"/>
          <ac:cxnSpMkLst>
            <pc:docMk/>
            <pc:sldMk cId="3382279536" sldId="258"/>
            <ac:cxnSpMk id="27" creationId="{1BFCBB64-A8D1-B2A4-0A5C-44DC8E6DDB1A}"/>
          </ac:cxnSpMkLst>
        </pc:cxnChg>
        <pc:cxnChg chg="add mod">
          <ac:chgData name="Maryse PONSOT" userId="160aeed31abe3577" providerId="LiveId" clId="{0599E491-053E-49BA-A111-B6075904AAF3}" dt="2025-08-16T07:32:31.990" v="1146" actId="14100"/>
          <ac:cxnSpMkLst>
            <pc:docMk/>
            <pc:sldMk cId="3382279536" sldId="258"/>
            <ac:cxnSpMk id="33" creationId="{1B97D737-06AF-71C7-49DF-9146B1EA600D}"/>
          </ac:cxnSpMkLst>
        </pc:cxnChg>
        <pc:cxnChg chg="add mod">
          <ac:chgData name="Maryse PONSOT" userId="160aeed31abe3577" providerId="LiveId" clId="{0599E491-053E-49BA-A111-B6075904AAF3}" dt="2025-08-16T07:32:40.984" v="1148" actId="1076"/>
          <ac:cxnSpMkLst>
            <pc:docMk/>
            <pc:sldMk cId="3382279536" sldId="258"/>
            <ac:cxnSpMk id="38" creationId="{B0A5BA0F-62F6-78FB-21BD-A97CF90DF0D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69598-861C-14A2-AD8F-FDE61270B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14B646-718B-318A-508A-3B1BE8FA4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BD89E3-FCCA-56D9-BAC4-C27383ED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BE5DD0-560E-8EDE-5825-23EC0EEB1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91D288-232B-2F59-2D39-233C460C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711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CEB571-F65F-0FB9-F390-9908A1D2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22B65F4-9640-F741-33A6-332EE4D1E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B8CB70-C496-0A9E-BD7F-57D80947F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9EBF78-60F4-8548-9AB9-6BF86DC4C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BB9971-8415-6B65-26C0-944C105C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34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8A89BE-E696-0EE0-C943-7ADA6CC72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BDE278-2552-3324-3CC7-BABBBC546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57BF73-BBB1-1B45-40A8-FBB7CBFE7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DA6F87-2C4D-3496-31C7-76697AB99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9796B9-135F-E42F-CD0F-D93B4E498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9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AEAD0B-972E-2DD4-7684-F2DD8D52B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396602-9C0B-B5AB-03A5-9624FDF8D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D01735-E8F8-48F8-B3EC-42E8736B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710E58-2596-CF17-3068-F3F80CABD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1C89FF-DEDD-DA82-069C-E9BB36A6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40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F25C7-C445-1A8B-337B-2D0F3AD4B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EA0E68-FC09-1B4B-6B20-B9498EBB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66CF05-72A2-0144-F9C4-0C699991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ED0F4B-5EB8-99A9-C110-4660AD1E6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6DA660-36A2-D87D-1360-40BE2097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0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C833C4-8344-18A6-9E54-D360BDA86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991FAD-A004-C4D1-87F1-1B22AD605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F61BA2-7177-8CB0-AEDE-69DFFC4AD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BCD393-1391-AEC6-8110-1F3174EB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BAB66-379E-ED6D-C511-D1A15BC59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913C78-4F4C-3EA7-096D-1C08552E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97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7C80B5-FA86-44C5-F769-06E331CC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749287-9EFE-0947-FE12-982431E9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BAEDFA-45E7-717E-2202-ABEB4B8D3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253DACE-F1EC-E256-9289-33436F87A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FD6BDA4-6694-4D97-57A8-2A216540D1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529A720-237D-0DD4-BCDA-75C22AA2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F89F599-51D9-BECF-83C9-44DCF00F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3E798-6716-04BB-1782-6C37BC79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88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A664EB-928C-5BFC-240E-3CF15C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ED972C-5AC2-7121-AD67-3C9F87A10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9976EA-59BD-4331-BA41-8C2DC1829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3BBDE2-E366-A4C8-1BE2-510723860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82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9DC40B-EE32-D136-0F19-8519F8D1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D8F3629-51E6-F5DD-3DFC-3057D78D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CB78F9-00E3-185C-A69F-FAADE6C6E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75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FB303E-9F24-6C38-211E-3A57566C9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7FE8F9-137C-6B80-CF53-451E9A5C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278A9B-170B-56B0-F886-F2E420CAC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29BB7-70B0-AC25-BEBF-6646B9480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C00A8D-42B9-7026-441D-01B1AE84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4D2637-8DAE-5E88-4BA7-A982C717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03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A947EB-B7B7-1057-063B-73E25DC4A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C143EB-493A-2537-9CB9-D458F9841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BED44E-DA9C-C870-D430-DAE61739A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E97D3B-99D4-8AE1-0FB8-EF6A38247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F47524-52E6-404F-32D6-025C75F9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451C3A-27B2-D0C8-BD5F-529ADDDF9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7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0155A2-EFE3-48DD-C2C2-3DD873C91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4AA68B-D289-81B1-B43E-61E9A64C4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A20CA0-20E6-0BBC-7623-1C7BF9B63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3E39A-4E7B-4530-9449-196E03AC27BF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BE07B8-BCDF-D313-6666-CD08FD888B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E17A33-A57F-3458-3176-2BCC02B86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6AE43E-9E85-468D-89F8-0FE436F7A3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64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4E19B78-52DD-2025-4A55-B14C5E4CD515}"/>
              </a:ext>
            </a:extLst>
          </p:cNvPr>
          <p:cNvSpPr txBox="1"/>
          <p:nvPr/>
        </p:nvSpPr>
        <p:spPr>
          <a:xfrm>
            <a:off x="3179427" y="363786"/>
            <a:ext cx="5427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48B9A"/>
                </a:solidFill>
              </a:rPr>
              <a:t> Tri des métaux/identification</a:t>
            </a:r>
          </a:p>
          <a:p>
            <a:pPr algn="ctr"/>
            <a:r>
              <a:rPr lang="fr-FR" b="1" i="1" dirty="0">
                <a:solidFill>
                  <a:srgbClr val="048B9A"/>
                </a:solidFill>
              </a:rPr>
              <a:t>Procédure élaborée par les bénévoles juin 2025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AE3F234-5485-FAF3-37F8-7FD0D99A2DBC}"/>
              </a:ext>
            </a:extLst>
          </p:cNvPr>
          <p:cNvSpPr txBox="1"/>
          <p:nvPr/>
        </p:nvSpPr>
        <p:spPr>
          <a:xfrm>
            <a:off x="1159777" y="3181417"/>
            <a:ext cx="85927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</a:t>
            </a:r>
            <a:r>
              <a:rPr lang="fr-FR" b="1" dirty="0">
                <a:solidFill>
                  <a:srgbClr val="048B9A"/>
                </a:solidFill>
              </a:rPr>
              <a:t>Les bénévoles non formés </a:t>
            </a:r>
          </a:p>
          <a:p>
            <a:r>
              <a:rPr lang="fr-FR" dirty="0">
                <a:solidFill>
                  <a:srgbClr val="048B9A"/>
                </a:solidFill>
              </a:rPr>
              <a:t>posent les objets sur la grande table ou à côté, pour ceux qui sont trop volumineux.</a:t>
            </a:r>
          </a:p>
          <a:p>
            <a:r>
              <a:rPr lang="fr-FR" dirty="0">
                <a:solidFill>
                  <a:srgbClr val="048B9A"/>
                </a:solidFill>
              </a:rPr>
              <a:t> Tout en respectant les passages que ce soit du côté poubelles ou du côté remorque. </a:t>
            </a:r>
          </a:p>
          <a:p>
            <a:endParaRPr lang="fr-FR" dirty="0">
              <a:solidFill>
                <a:srgbClr val="048B9A"/>
              </a:solidFill>
            </a:endParaRPr>
          </a:p>
          <a:p>
            <a:r>
              <a:rPr lang="fr-FR" dirty="0">
                <a:solidFill>
                  <a:srgbClr val="048B9A"/>
                </a:solidFill>
              </a:rPr>
              <a:t>Poser les métaux sur la table à l’envers pour éviter le remplissage par la pluie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CD4628D-2A0F-60BF-7D7C-F44DA36EBC36}"/>
              </a:ext>
            </a:extLst>
          </p:cNvPr>
          <p:cNvSpPr txBox="1"/>
          <p:nvPr/>
        </p:nvSpPr>
        <p:spPr>
          <a:xfrm>
            <a:off x="1159777" y="1683839"/>
            <a:ext cx="8957345" cy="1134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1800" kern="150" dirty="0">
                <a:solidFill>
                  <a:srgbClr val="048B9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Derichebourg nous paye en retour, mais il faut une bonne qualité de tri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kern="150" dirty="0">
                <a:solidFill>
                  <a:srgbClr val="048B9A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Une formation va donc être proposée par Philippe à ceux qui le souhaitent afin d’assurer un tri de qualité </a:t>
            </a:r>
            <a:endParaRPr lang="fr-FR" sz="1800" kern="150" dirty="0">
              <a:solidFill>
                <a:srgbClr val="048B9A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8CEE4E6-F91B-D5E7-0B96-60C5EF598A05}"/>
              </a:ext>
            </a:extLst>
          </p:cNvPr>
          <p:cNvSpPr txBox="1"/>
          <p:nvPr/>
        </p:nvSpPr>
        <p:spPr>
          <a:xfrm>
            <a:off x="1159778" y="4990001"/>
            <a:ext cx="8957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rgbClr val="048B9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Fréquence de rotation </a:t>
            </a:r>
            <a:r>
              <a:rPr lang="fr-FR" sz="1800" dirty="0">
                <a:solidFill>
                  <a:srgbClr val="048B9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Pour éviter de trop stocker, pour éviter que cela fasse "décharge", pour éviter que cela attire les convoitises,  prévoir une rotation vers Derichebourg </a:t>
            </a:r>
            <a:r>
              <a:rPr lang="fr-FR" sz="1800" b="1" dirty="0">
                <a:solidFill>
                  <a:srgbClr val="048B9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tous les 2 mois</a:t>
            </a:r>
            <a:endParaRPr lang="fr-FR" b="1" dirty="0">
              <a:solidFill>
                <a:srgbClr val="048B9A"/>
              </a:solidFill>
            </a:endParaRPr>
          </a:p>
        </p:txBody>
      </p:sp>
      <p:pic>
        <p:nvPicPr>
          <p:cNvPr id="11" name="Image 10" descr="Une image contenant texte, logo, symbole, Police&#10;&#10;Le contenu généré par l’IA peut être incorrect.">
            <a:extLst>
              <a:ext uri="{FF2B5EF4-FFF2-40B4-BE49-F238E27FC236}">
                <a16:creationId xmlns:a16="http://schemas.microsoft.com/office/drawing/2014/main" id="{9839E4A5-B92D-0417-3E93-6EE0A4B08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78" y="182669"/>
            <a:ext cx="1008568" cy="1008568"/>
          </a:xfrm>
          <a:prstGeom prst="rect">
            <a:avLst/>
          </a:prstGeom>
        </p:spPr>
      </p:pic>
      <p:pic>
        <p:nvPicPr>
          <p:cNvPr id="13" name="Graphique 12" descr="Aimant avec un remplissage uni">
            <a:extLst>
              <a:ext uri="{FF2B5EF4-FFF2-40B4-BE49-F238E27FC236}">
                <a16:creationId xmlns:a16="http://schemas.microsoft.com/office/drawing/2014/main" id="{3154A9E3-13D2-8BAA-9EBF-D17512E136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90404" y="302232"/>
            <a:ext cx="769441" cy="76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06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BCA33F5-BDEA-E368-5D78-E2C770CB7345}"/>
              </a:ext>
            </a:extLst>
          </p:cNvPr>
          <p:cNvSpPr txBox="1"/>
          <p:nvPr/>
        </p:nvSpPr>
        <p:spPr>
          <a:xfrm>
            <a:off x="261555" y="134730"/>
            <a:ext cx="2384574" cy="1015663"/>
          </a:xfrm>
          <a:prstGeom prst="rect">
            <a:avLst/>
          </a:prstGeom>
          <a:solidFill>
            <a:srgbClr val="048B9A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Tri uniquement par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 les bénévoles formés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AC28675-E7AF-64A6-F022-EA47A1158A9D}"/>
              </a:ext>
            </a:extLst>
          </p:cNvPr>
          <p:cNvSpPr txBox="1"/>
          <p:nvPr/>
        </p:nvSpPr>
        <p:spPr>
          <a:xfrm>
            <a:off x="4882394" y="1660804"/>
            <a:ext cx="645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423355-67AA-6473-0E1C-6C1E31B2BD2F}"/>
              </a:ext>
            </a:extLst>
          </p:cNvPr>
          <p:cNvSpPr/>
          <p:nvPr/>
        </p:nvSpPr>
        <p:spPr>
          <a:xfrm>
            <a:off x="4588779" y="1121545"/>
            <a:ext cx="1121328" cy="53689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FER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81AEF40-4D37-CA02-6588-23F93915BF57}"/>
              </a:ext>
            </a:extLst>
          </p:cNvPr>
          <p:cNvSpPr/>
          <p:nvPr/>
        </p:nvSpPr>
        <p:spPr>
          <a:xfrm>
            <a:off x="6096000" y="368170"/>
            <a:ext cx="1806429" cy="91534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sélection avec aimant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F179F67-4207-595F-6304-C6E3A98A0F1D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556679" y="1345517"/>
            <a:ext cx="2828117" cy="14484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065FE62-0CF7-7917-D622-A573F7245AB1}"/>
              </a:ext>
            </a:extLst>
          </p:cNvPr>
          <p:cNvSpPr/>
          <p:nvPr/>
        </p:nvSpPr>
        <p:spPr>
          <a:xfrm>
            <a:off x="8384796" y="2501496"/>
            <a:ext cx="1283515" cy="5850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Ne colle pas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45F2F29-643B-3269-1741-E13E694962EF}"/>
              </a:ext>
            </a:extLst>
          </p:cNvPr>
          <p:cNvCxnSpPr>
            <a:cxnSpLocks/>
            <a:stCxn id="8" idx="2"/>
            <a:endCxn id="15" idx="0"/>
          </p:cNvCxnSpPr>
          <p:nvPr/>
        </p:nvCxnSpPr>
        <p:spPr>
          <a:xfrm flipH="1">
            <a:off x="9026553" y="3086519"/>
            <a:ext cx="1" cy="15717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BED0B393-84E5-5529-113B-587B26FAF136}"/>
              </a:ext>
            </a:extLst>
          </p:cNvPr>
          <p:cNvSpPr/>
          <p:nvPr/>
        </p:nvSpPr>
        <p:spPr>
          <a:xfrm>
            <a:off x="8137325" y="4658301"/>
            <a:ext cx="1778456" cy="9982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Grande Table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1C20AA5-7DCB-947F-E2C4-F5E51BE85A54}"/>
              </a:ext>
            </a:extLst>
          </p:cNvPr>
          <p:cNvCxnSpPr>
            <a:cxnSpLocks/>
          </p:cNvCxnSpPr>
          <p:nvPr/>
        </p:nvCxnSpPr>
        <p:spPr>
          <a:xfrm flipH="1">
            <a:off x="1174942" y="3184855"/>
            <a:ext cx="778401" cy="1553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FB537171-EBB0-A518-85BD-03545CFCBFB6}"/>
              </a:ext>
            </a:extLst>
          </p:cNvPr>
          <p:cNvCxnSpPr>
            <a:cxnSpLocks/>
          </p:cNvCxnSpPr>
          <p:nvPr/>
        </p:nvCxnSpPr>
        <p:spPr>
          <a:xfrm>
            <a:off x="2387731" y="3005466"/>
            <a:ext cx="1116873" cy="17391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EFBEFF7E-A8CC-A131-93E3-749BFE741F41}"/>
              </a:ext>
            </a:extLst>
          </p:cNvPr>
          <p:cNvCxnSpPr>
            <a:cxnSpLocks/>
          </p:cNvCxnSpPr>
          <p:nvPr/>
        </p:nvCxnSpPr>
        <p:spPr>
          <a:xfrm flipH="1">
            <a:off x="4717393" y="3133660"/>
            <a:ext cx="509661" cy="16258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BDACB2F-9F62-A23F-7FAA-1AD4AF2BA5E0}"/>
              </a:ext>
            </a:extLst>
          </p:cNvPr>
          <p:cNvSpPr/>
          <p:nvPr/>
        </p:nvSpPr>
        <p:spPr>
          <a:xfrm>
            <a:off x="1805731" y="2564179"/>
            <a:ext cx="1143704" cy="62067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Aimant colle 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37C83C-ACB3-2A64-CCA2-A9990AD305D6}"/>
              </a:ext>
            </a:extLst>
          </p:cNvPr>
          <p:cNvSpPr/>
          <p:nvPr/>
        </p:nvSpPr>
        <p:spPr>
          <a:xfrm>
            <a:off x="4604665" y="2498101"/>
            <a:ext cx="1445702" cy="62067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Aimant colle par endroit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65982EE-5E9C-E462-FC6C-E682CE16E4B2}"/>
              </a:ext>
            </a:extLst>
          </p:cNvPr>
          <p:cNvSpPr/>
          <p:nvPr/>
        </p:nvSpPr>
        <p:spPr>
          <a:xfrm>
            <a:off x="3319960" y="4738166"/>
            <a:ext cx="1619772" cy="99828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Grande Poubelle </a:t>
            </a:r>
            <a:r>
              <a:rPr lang="fr-FR" sz="1600" dirty="0"/>
              <a:t>métaux ferreux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86CE3655-3280-9B64-8D54-14E62A0BB75F}"/>
              </a:ext>
            </a:extLst>
          </p:cNvPr>
          <p:cNvSpPr/>
          <p:nvPr/>
        </p:nvSpPr>
        <p:spPr>
          <a:xfrm>
            <a:off x="181794" y="4744641"/>
            <a:ext cx="1350627" cy="8256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 côté de la table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F1E3553-B05F-39C2-0DF2-A4FD30AE004F}"/>
              </a:ext>
            </a:extLst>
          </p:cNvPr>
          <p:cNvSpPr/>
          <p:nvPr/>
        </p:nvSpPr>
        <p:spPr>
          <a:xfrm>
            <a:off x="2615337" y="3446663"/>
            <a:ext cx="847288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Petite pièce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BD6EA49-4C6B-6E53-1D10-172313177A2E}"/>
              </a:ext>
            </a:extLst>
          </p:cNvPr>
          <p:cNvSpPr/>
          <p:nvPr/>
        </p:nvSpPr>
        <p:spPr>
          <a:xfrm>
            <a:off x="1025326" y="3446663"/>
            <a:ext cx="942361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Grande pièce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169B66F-D9A2-8A99-9E6A-3CB03E5AAB63}"/>
              </a:ext>
            </a:extLst>
          </p:cNvPr>
          <p:cNvSpPr/>
          <p:nvPr/>
        </p:nvSpPr>
        <p:spPr>
          <a:xfrm>
            <a:off x="4578974" y="3468685"/>
            <a:ext cx="1738955" cy="5936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Métaux mélangés indissociables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2B4C984-91F1-CAE4-8198-DA4828595780}"/>
              </a:ext>
            </a:extLst>
          </p:cNvPr>
          <p:cNvSpPr/>
          <p:nvPr/>
        </p:nvSpPr>
        <p:spPr>
          <a:xfrm>
            <a:off x="8453588" y="3463777"/>
            <a:ext cx="1123075" cy="54937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Non ferreux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E57F64DE-794A-5DB1-5A25-43BF5BDD01D9}"/>
              </a:ext>
            </a:extLst>
          </p:cNvPr>
          <p:cNvCxnSpPr>
            <a:cxnSpLocks/>
            <a:endCxn id="23" idx="3"/>
          </p:cNvCxnSpPr>
          <p:nvPr/>
        </p:nvCxnSpPr>
        <p:spPr>
          <a:xfrm flipH="1">
            <a:off x="2949435" y="1658440"/>
            <a:ext cx="1629539" cy="12160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40C1793E-1DA7-B563-3369-6DBB052F3AE2}"/>
              </a:ext>
            </a:extLst>
          </p:cNvPr>
          <p:cNvCxnSpPr>
            <a:cxnSpLocks/>
            <a:stCxn id="3" idx="0"/>
          </p:cNvCxnSpPr>
          <p:nvPr/>
        </p:nvCxnSpPr>
        <p:spPr>
          <a:xfrm>
            <a:off x="5205370" y="1635554"/>
            <a:ext cx="2253" cy="8562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36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EEE631-6D80-1378-99B9-5364387C899C}"/>
              </a:ext>
            </a:extLst>
          </p:cNvPr>
          <p:cNvSpPr/>
          <p:nvPr/>
        </p:nvSpPr>
        <p:spPr>
          <a:xfrm>
            <a:off x="3372374" y="1069083"/>
            <a:ext cx="3867325" cy="8053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Tri de ce qui est sur la table</a:t>
            </a:r>
          </a:p>
          <a:p>
            <a:pPr algn="ctr"/>
            <a:r>
              <a:rPr lang="fr-FR" b="1" dirty="0"/>
              <a:t> </a:t>
            </a:r>
            <a:r>
              <a:rPr lang="fr-FR" b="1" i="1" dirty="0"/>
              <a:t>N</a:t>
            </a:r>
            <a:r>
              <a:rPr lang="fr-FR" i="1" dirty="0"/>
              <a:t>on ferreux (cf. tri précédent)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8890204-B093-C38A-B248-118211E2EB9B}"/>
              </a:ext>
            </a:extLst>
          </p:cNvPr>
          <p:cNvSpPr txBox="1"/>
          <p:nvPr/>
        </p:nvSpPr>
        <p:spPr>
          <a:xfrm>
            <a:off x="368064" y="231476"/>
            <a:ext cx="2384574" cy="1015663"/>
          </a:xfrm>
          <a:prstGeom prst="rect">
            <a:avLst/>
          </a:prstGeom>
          <a:solidFill>
            <a:srgbClr val="048B9A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Tri uniquement par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 les bénévoles formés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C04B91D7-D2EC-0A0E-F050-29825E73B484}"/>
              </a:ext>
            </a:extLst>
          </p:cNvPr>
          <p:cNvSpPr/>
          <p:nvPr/>
        </p:nvSpPr>
        <p:spPr>
          <a:xfrm>
            <a:off x="6996420" y="600451"/>
            <a:ext cx="1655427" cy="8053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sélection avec une lime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EEA8E5-BDFB-7858-DF86-1F337CE23CFA}"/>
              </a:ext>
            </a:extLst>
          </p:cNvPr>
          <p:cNvSpPr/>
          <p:nvPr/>
        </p:nvSpPr>
        <p:spPr>
          <a:xfrm>
            <a:off x="818273" y="2343058"/>
            <a:ext cx="1983650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Métal dur et de couleur argentée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CB9933-3A7D-3D33-5DE8-A14DA8044C6D}"/>
              </a:ext>
            </a:extLst>
          </p:cNvPr>
          <p:cNvSpPr/>
          <p:nvPr/>
        </p:nvSpPr>
        <p:spPr>
          <a:xfrm>
            <a:off x="818272" y="3303857"/>
            <a:ext cx="1983650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Métal tendre et couleur argentée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42281-FE25-4225-90F4-99AA4FEEC66C}"/>
              </a:ext>
            </a:extLst>
          </p:cNvPr>
          <p:cNvSpPr/>
          <p:nvPr/>
        </p:nvSpPr>
        <p:spPr>
          <a:xfrm>
            <a:off x="807463" y="4237709"/>
            <a:ext cx="1994459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Métal doré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375C09-D71D-87A1-7AFC-8C870FC606C0}"/>
              </a:ext>
            </a:extLst>
          </p:cNvPr>
          <p:cNvSpPr/>
          <p:nvPr/>
        </p:nvSpPr>
        <p:spPr>
          <a:xfrm>
            <a:off x="807463" y="5339477"/>
            <a:ext cx="1994459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Métal orange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C85C8D-8BDF-4E70-9014-DB76B7B4D5B2}"/>
              </a:ext>
            </a:extLst>
          </p:cNvPr>
          <p:cNvSpPr/>
          <p:nvPr/>
        </p:nvSpPr>
        <p:spPr>
          <a:xfrm>
            <a:off x="3448574" y="2343058"/>
            <a:ext cx="942361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Inox 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112CAAF6-B048-7AEA-F55E-75B4876A53EF}"/>
              </a:ext>
            </a:extLst>
          </p:cNvPr>
          <p:cNvSpPr/>
          <p:nvPr/>
        </p:nvSpPr>
        <p:spPr>
          <a:xfrm>
            <a:off x="5037584" y="2343058"/>
            <a:ext cx="1350628" cy="7115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Poubelle Inox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55513CEC-7BB4-56D5-7A59-6345330D05F0}"/>
              </a:ext>
            </a:extLst>
          </p:cNvPr>
          <p:cNvSpPr/>
          <p:nvPr/>
        </p:nvSpPr>
        <p:spPr>
          <a:xfrm>
            <a:off x="5037585" y="5339477"/>
            <a:ext cx="1350628" cy="59372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Poubelle cuivre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714C6D5-23C2-5ED1-108B-859C09ECD02F}"/>
              </a:ext>
            </a:extLst>
          </p:cNvPr>
          <p:cNvSpPr/>
          <p:nvPr/>
        </p:nvSpPr>
        <p:spPr>
          <a:xfrm>
            <a:off x="5037585" y="4264656"/>
            <a:ext cx="1350628" cy="59372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Poubelle laiton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F9A96FA-EB54-63A2-2E04-8074C8F3E5D8}"/>
              </a:ext>
            </a:extLst>
          </p:cNvPr>
          <p:cNvSpPr/>
          <p:nvPr/>
        </p:nvSpPr>
        <p:spPr>
          <a:xfrm>
            <a:off x="5037585" y="3303857"/>
            <a:ext cx="1350628" cy="62067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Poubelle Alu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2CA9FC-56EE-8DFE-FC3D-CEB332F9C596}"/>
              </a:ext>
            </a:extLst>
          </p:cNvPr>
          <p:cNvSpPr/>
          <p:nvPr/>
        </p:nvSpPr>
        <p:spPr>
          <a:xfrm>
            <a:off x="3448574" y="3303857"/>
            <a:ext cx="942361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Alu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156792-47DF-2214-F0FF-4B9A7F036B6B}"/>
              </a:ext>
            </a:extLst>
          </p:cNvPr>
          <p:cNvSpPr/>
          <p:nvPr/>
        </p:nvSpPr>
        <p:spPr>
          <a:xfrm>
            <a:off x="3448574" y="4264656"/>
            <a:ext cx="942361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Laiton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49061B-390C-E0BC-6C8F-EFD3718C2B02}"/>
              </a:ext>
            </a:extLst>
          </p:cNvPr>
          <p:cNvSpPr/>
          <p:nvPr/>
        </p:nvSpPr>
        <p:spPr>
          <a:xfrm>
            <a:off x="3448574" y="5339477"/>
            <a:ext cx="942361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cuivre 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B55F967F-E63C-2CF4-8F18-4636E64669A4}"/>
              </a:ext>
            </a:extLst>
          </p:cNvPr>
          <p:cNvCxnSpPr>
            <a:stCxn id="5" idx="3"/>
            <a:endCxn id="9" idx="1"/>
          </p:cNvCxnSpPr>
          <p:nvPr/>
        </p:nvCxnSpPr>
        <p:spPr>
          <a:xfrm>
            <a:off x="2801923" y="2653396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92612296-1B10-F15C-E47A-AC888C535391}"/>
              </a:ext>
            </a:extLst>
          </p:cNvPr>
          <p:cNvCxnSpPr/>
          <p:nvPr/>
        </p:nvCxnSpPr>
        <p:spPr>
          <a:xfrm>
            <a:off x="2801923" y="3644695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EDD241F-CE4E-1FA7-F57F-954B3D1ABF90}"/>
              </a:ext>
            </a:extLst>
          </p:cNvPr>
          <p:cNvCxnSpPr/>
          <p:nvPr/>
        </p:nvCxnSpPr>
        <p:spPr>
          <a:xfrm>
            <a:off x="2801923" y="4567484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2F506FB4-7229-5BBE-F9C0-D8691B925705}"/>
              </a:ext>
            </a:extLst>
          </p:cNvPr>
          <p:cNvCxnSpPr/>
          <p:nvPr/>
        </p:nvCxnSpPr>
        <p:spPr>
          <a:xfrm>
            <a:off x="2801923" y="5674831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D8066164-6F74-FA40-E7BE-75FA21BADAE5}"/>
              </a:ext>
            </a:extLst>
          </p:cNvPr>
          <p:cNvCxnSpPr/>
          <p:nvPr/>
        </p:nvCxnSpPr>
        <p:spPr>
          <a:xfrm>
            <a:off x="4390935" y="2657269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4F47F01B-248C-7E70-410D-00C8255A1A58}"/>
              </a:ext>
            </a:extLst>
          </p:cNvPr>
          <p:cNvCxnSpPr/>
          <p:nvPr/>
        </p:nvCxnSpPr>
        <p:spPr>
          <a:xfrm>
            <a:off x="4390935" y="3644695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EED17547-818A-AA8F-F08F-D54BCF17CF5E}"/>
              </a:ext>
            </a:extLst>
          </p:cNvPr>
          <p:cNvCxnSpPr/>
          <p:nvPr/>
        </p:nvCxnSpPr>
        <p:spPr>
          <a:xfrm>
            <a:off x="4390935" y="4567484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2CCFC224-AB33-CBD9-41CB-EC3BAFE065F5}"/>
              </a:ext>
            </a:extLst>
          </p:cNvPr>
          <p:cNvCxnSpPr/>
          <p:nvPr/>
        </p:nvCxnSpPr>
        <p:spPr>
          <a:xfrm>
            <a:off x="4390935" y="5674831"/>
            <a:ext cx="64665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BFCBB64-A8D1-B2A4-0A5C-44DC8E6DDB1A}"/>
              </a:ext>
            </a:extLst>
          </p:cNvPr>
          <p:cNvCxnSpPr/>
          <p:nvPr/>
        </p:nvCxnSpPr>
        <p:spPr>
          <a:xfrm>
            <a:off x="7482980" y="2343058"/>
            <a:ext cx="0" cy="343695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BA6391A4-9B79-9EF0-AD78-3F08DE602825}"/>
              </a:ext>
            </a:extLst>
          </p:cNvPr>
          <p:cNvSpPr/>
          <p:nvPr/>
        </p:nvSpPr>
        <p:spPr>
          <a:xfrm>
            <a:off x="9177558" y="1812022"/>
            <a:ext cx="1442897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Les câbles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6DBF246-FEA9-FFBD-B268-01A04D63E598}"/>
              </a:ext>
            </a:extLst>
          </p:cNvPr>
          <p:cNvSpPr/>
          <p:nvPr/>
        </p:nvSpPr>
        <p:spPr>
          <a:xfrm>
            <a:off x="7915356" y="2963734"/>
            <a:ext cx="1983650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câble solidaire appareil 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B2CCC21-88FA-4CC4-8752-B6DEAADFB6CD}"/>
              </a:ext>
            </a:extLst>
          </p:cNvPr>
          <p:cNvSpPr/>
          <p:nvPr/>
        </p:nvSpPr>
        <p:spPr>
          <a:xfrm>
            <a:off x="10402348" y="2918278"/>
            <a:ext cx="1342235" cy="66613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PAM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E478C2-0C6A-48F1-928D-3FBE42A6FC0A}"/>
              </a:ext>
            </a:extLst>
          </p:cNvPr>
          <p:cNvSpPr/>
          <p:nvPr/>
        </p:nvSpPr>
        <p:spPr>
          <a:xfrm>
            <a:off x="7915356" y="4183088"/>
            <a:ext cx="1983650" cy="6206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NON 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F12C1B35-512A-3CBB-B6A1-A99F496C70B9}"/>
              </a:ext>
            </a:extLst>
          </p:cNvPr>
          <p:cNvSpPr/>
          <p:nvPr/>
        </p:nvSpPr>
        <p:spPr>
          <a:xfrm>
            <a:off x="10402348" y="4134583"/>
            <a:ext cx="1342235" cy="66613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Couper l’alim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1B97D737-06AF-71C7-49DF-9146B1EA600D}"/>
              </a:ext>
            </a:extLst>
          </p:cNvPr>
          <p:cNvCxnSpPr>
            <a:cxnSpLocks/>
            <a:stCxn id="29" idx="3"/>
            <a:endCxn id="30" idx="1"/>
          </p:cNvCxnSpPr>
          <p:nvPr/>
        </p:nvCxnSpPr>
        <p:spPr>
          <a:xfrm flipV="1">
            <a:off x="9899006" y="3251344"/>
            <a:ext cx="503342" cy="227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B0A5BA0F-62F6-78FB-21BD-A97CF90DF0DC}"/>
              </a:ext>
            </a:extLst>
          </p:cNvPr>
          <p:cNvCxnSpPr>
            <a:cxnSpLocks/>
          </p:cNvCxnSpPr>
          <p:nvPr/>
        </p:nvCxnSpPr>
        <p:spPr>
          <a:xfrm flipV="1">
            <a:off x="9899006" y="4548047"/>
            <a:ext cx="503342" cy="227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2795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Grand écran</PresentationFormat>
  <Paragraphs>47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Maryse PONSOT</dc:creator>
  <cp:lastModifiedBy>Maryse PONSOT</cp:lastModifiedBy>
  <cp:revision>1</cp:revision>
  <dcterms:created xsi:type="dcterms:W3CDTF">2025-08-16T06:12:29Z</dcterms:created>
  <dcterms:modified xsi:type="dcterms:W3CDTF">2025-08-17T07:08:13Z</dcterms:modified>
</cp:coreProperties>
</file>